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
      <p:font typeface="Poppins"/>
      <p:regular r:id="rId42"/>
      <p:bold r:id="rId43"/>
      <p:italic r:id="rId44"/>
      <p:boldItalic r:id="rId45"/>
    </p:embeddedFont>
    <p:embeddedFont>
      <p:font typeface="Quicksand"/>
      <p:regular r:id="rId46"/>
      <p:bold r:id="rId47"/>
    </p:embeddedFont>
    <p:embeddedFont>
      <p:font typeface="Quattrocento Sans"/>
      <p:regular r:id="rId48"/>
      <p:bold r:id="rId49"/>
      <p:italic r:id="rId50"/>
      <p:boldItalic r:id="rId51"/>
    </p:embeddedFont>
    <p:embeddedFont>
      <p:font typeface="Bree Serif"/>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3" roundtripDataSignature="AMtx7mhqGJoKRSrfhNrGxryDXwCGCYI52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B38A64-2396-46D1-9777-91AEBD5C5985}">
  <a:tblStyle styleId="{AFB38A64-2396-46D1-9777-91AEBD5C5985}"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5E2A7D2-9B57-42C5-9800-447B04D8AA2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Poppins-regular.fntdata"/><Relationship Id="rId41" Type="http://schemas.openxmlformats.org/officeDocument/2006/relationships/font" Target="fonts/Roboto-boldItalic.fntdata"/><Relationship Id="rId44" Type="http://schemas.openxmlformats.org/officeDocument/2006/relationships/font" Target="fonts/Poppins-italic.fntdata"/><Relationship Id="rId43" Type="http://schemas.openxmlformats.org/officeDocument/2006/relationships/font" Target="fonts/Poppins-bold.fntdata"/><Relationship Id="rId46" Type="http://schemas.openxmlformats.org/officeDocument/2006/relationships/font" Target="fonts/Quicksand-regular.fntdata"/><Relationship Id="rId45" Type="http://schemas.openxmlformats.org/officeDocument/2006/relationships/font" Target="fonts/Poppi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QuattrocentoSans-regular.fntdata"/><Relationship Id="rId47" Type="http://schemas.openxmlformats.org/officeDocument/2006/relationships/font" Target="fonts/Quicksand-bold.fntdata"/><Relationship Id="rId49" Type="http://schemas.openxmlformats.org/officeDocument/2006/relationships/font" Target="fonts/Quattrocento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QuattrocentoSans-boldItalic.fntdata"/><Relationship Id="rId50" Type="http://schemas.openxmlformats.org/officeDocument/2006/relationships/font" Target="fonts/QuattrocentoSans-italic.fntdata"/><Relationship Id="rId53" Type="http://customschemas.google.com/relationships/presentationmetadata" Target="metadata"/><Relationship Id="rId52" Type="http://schemas.openxmlformats.org/officeDocument/2006/relationships/font" Target="fonts/BreeSerif-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f7d8b7153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2f7d8b71531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0891b7c40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0891b7c40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0891b7c40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0891b7c40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0891b7c40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0891b7c40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0891b7c40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0891b7c40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0891b7c40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0891b7c40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machine has a "supervisor" or a "teacher" who gives the machine all the answers, like whether it's a cat in the picture or a dog. The teacher has already divided (labeled) the data into cats and dogs, and the machine is using these examples to learn. One by one. Dog by cat.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0891b7c40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0891b7c40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0891b7c40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0891b7c40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0891b7c40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0891b7c40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Quicksand"/>
                <a:ea typeface="Quicksand"/>
                <a:cs typeface="Quicksand"/>
                <a:sym typeface="Quicksand"/>
                <a:extLst>
                  <a:ext uri="http://customooxmlschemas.google.com/">
                    <go:slidesCustomData xmlns:go="http://customooxmlschemas.google.com/" textRoundtripDataId="0"/>
                  </a:ext>
                </a:extLst>
              </a:rPr>
              <a:t>Image source: Raspberry Pi Foundation</a:t>
            </a:r>
            <a:endParaRPr sz="1000">
              <a:latin typeface="Quicksand"/>
              <a:ea typeface="Quicksand"/>
              <a:cs typeface="Quicksand"/>
              <a:sym typeface="Quicksan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0891b7c403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0891b7c403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Quicksand"/>
                <a:ea typeface="Quicksand"/>
                <a:cs typeface="Quicksand"/>
                <a:sym typeface="Quicksand"/>
              </a:rPr>
              <a:t>Image source: Raspberry Pi Foundation</a:t>
            </a:r>
            <a:endParaRPr sz="1000">
              <a:latin typeface="Quicksand"/>
              <a:ea typeface="Quicksand"/>
              <a:cs typeface="Quicksand"/>
              <a:sym typeface="Quicksan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0891b7c403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0891b7c403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Quicksand"/>
                <a:ea typeface="Quicksand"/>
                <a:cs typeface="Quicksand"/>
                <a:sym typeface="Quicksand"/>
              </a:rPr>
              <a:t>Image source: Raspberry Pi Foundation</a:t>
            </a:r>
            <a:endParaRPr sz="1000">
              <a:latin typeface="Quicksand"/>
              <a:ea typeface="Quicksand"/>
              <a:cs typeface="Quicksand"/>
              <a:sym typeface="Quicksan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f7d8b71531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2f7d8b71531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0891b7c403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0891b7c403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Quicksand"/>
                <a:ea typeface="Quicksand"/>
                <a:cs typeface="Quicksand"/>
                <a:sym typeface="Quicksand"/>
                <a:extLst>
                  <a:ext uri="http://customooxmlschemas.google.com/">
                    <go:slidesCustomData xmlns:go="http://customooxmlschemas.google.com/" textRoundtripDataId="13"/>
                  </a:ext>
                </a:extLst>
              </a:rPr>
              <a:t>Image source: Raspberry Pi Foundation</a:t>
            </a:r>
            <a:endParaRPr sz="1000">
              <a:latin typeface="Quicksand"/>
              <a:ea typeface="Quicksand"/>
              <a:cs typeface="Quicksand"/>
              <a:sym typeface="Quicksan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0891b7c403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0891b7c403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Quicksand"/>
                <a:ea typeface="Quicksand"/>
                <a:cs typeface="Quicksand"/>
                <a:sym typeface="Quicksand"/>
              </a:rPr>
              <a:t>Image source: Raspberry Pi Foundation</a:t>
            </a:r>
            <a:endParaRPr sz="1000">
              <a:latin typeface="Quicksand"/>
              <a:ea typeface="Quicksand"/>
              <a:cs typeface="Quicksand"/>
              <a:sym typeface="Quicksan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0891b7c403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0891b7c403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Quicksand"/>
                <a:ea typeface="Quicksand"/>
                <a:cs typeface="Quicksand"/>
                <a:sym typeface="Quicksand"/>
              </a:rPr>
              <a:t>Image source: Raspberry Pi Foundation</a:t>
            </a:r>
            <a:endParaRPr sz="1000">
              <a:latin typeface="Quicksand"/>
              <a:ea typeface="Quicksand"/>
              <a:cs typeface="Quicksand"/>
              <a:sym typeface="Quicksan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0891b7c403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0891b7c403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Quicksand"/>
                <a:ea typeface="Quicksand"/>
                <a:cs typeface="Quicksand"/>
                <a:sym typeface="Quicksand"/>
              </a:rPr>
              <a:t>Image source: Raspberry Pi Foundation</a:t>
            </a:r>
            <a:endParaRPr sz="1000">
              <a:latin typeface="Quicksand"/>
              <a:ea typeface="Quicksand"/>
              <a:cs typeface="Quicksand"/>
              <a:sym typeface="Quicksan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0891b7c403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0891b7c403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machine has a "supervisor" or a "teacher" who gives the machine all the answers, like whether it's a cat in the picture or a dog. The teacher has already divided (labeled) the data into cats and dogs, and the machine is using these examples to learn. One by one. Dog by cat.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0891b7c403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0891b7c403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0891b7c403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0891b7c403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0891b7c403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0891b7c403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0891b7c403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0891b7c403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0891b7c403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0891b7c403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f7d8b71531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2f7d8b71531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f7d8b71531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2f7d8b71531_0_5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f7d8b71531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2f7d8b71531_0_5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8982d3f1d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28982d3f1de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fd2d6f0d8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2fd2d6f0d8a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0891b7c40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0891b7c40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AI: The simulation of human intelligence in machines designed to think and act like humans.</a:t>
            </a:r>
            <a:endParaRPr/>
          </a:p>
          <a:p>
            <a:pPr indent="0" lvl="0" marL="0" rtl="0" algn="l">
              <a:spcBef>
                <a:spcPts val="0"/>
              </a:spcBef>
              <a:spcAft>
                <a:spcPts val="0"/>
              </a:spcAft>
              <a:buClr>
                <a:schemeClr val="dk1"/>
              </a:buClr>
              <a:buSzPts val="1100"/>
              <a:buFont typeface="Arial"/>
              <a:buNone/>
            </a:pPr>
            <a:r>
              <a:rPr lang="en"/>
              <a:t>ML: A subset of AI that enables machines to learn from data and improve their performance over time without being explicitly programmed.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0891b7c40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0891b7c40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AI: The simulation of human intelligence in machines designed to think and act like humans.</a:t>
            </a:r>
            <a:endParaRPr/>
          </a:p>
          <a:p>
            <a:pPr indent="0" lvl="0" marL="0" rtl="0" algn="l">
              <a:spcBef>
                <a:spcPts val="0"/>
              </a:spcBef>
              <a:spcAft>
                <a:spcPts val="0"/>
              </a:spcAft>
              <a:buClr>
                <a:schemeClr val="dk1"/>
              </a:buClr>
              <a:buSzPts val="1100"/>
              <a:buFont typeface="Arial"/>
              <a:buNone/>
            </a:pPr>
            <a:r>
              <a:rPr lang="en"/>
              <a:t>ML: A subset of AI that enables machines to learn from data and improve their performance over time without being explicitly programmed.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0891b7c40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0891b7c40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0891b7c40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0891b7c40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f7d8b71531_0_582"/>
          <p:cNvSpPr/>
          <p:nvPr/>
        </p:nvSpPr>
        <p:spPr>
          <a:xfrm>
            <a:off x="6027875" y="-50700"/>
            <a:ext cx="3432900" cy="3263700"/>
          </a:xfrm>
          <a:prstGeom prst="teardrop">
            <a:avLst>
              <a:gd fmla="val 979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1" name="Google Shape;11;g2f7d8b71531_0_582"/>
          <p:cNvSpPr/>
          <p:nvPr/>
        </p:nvSpPr>
        <p:spPr>
          <a:xfrm>
            <a:off x="5178400" y="695200"/>
            <a:ext cx="605100" cy="616800"/>
          </a:xfrm>
          <a:prstGeom prst="ellipse">
            <a:avLst/>
          </a:prstGeom>
          <a:solidFill>
            <a:srgbClr val="99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2" name="Google Shape;12;g2f7d8b71531_0_582"/>
          <p:cNvSpPr txBox="1"/>
          <p:nvPr>
            <p:ph type="ctrTitle"/>
          </p:nvPr>
        </p:nvSpPr>
        <p:spPr>
          <a:xfrm>
            <a:off x="311708" y="868400"/>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g2f7d8b71531_0_58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g2f7d8b71531_0_5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 name="Google Shape;15;g2f7d8b71531_0_582"/>
          <p:cNvSpPr/>
          <p:nvPr/>
        </p:nvSpPr>
        <p:spPr>
          <a:xfrm>
            <a:off x="5783400" y="2094650"/>
            <a:ext cx="244500" cy="2337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sp>
        <p:nvSpPr>
          <p:cNvPr id="64" name="Google Shape;64;g2f7d8b71531_0_6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g2f7d8b71531_0_6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6" name="Google Shape;66;g2f7d8b71531_0_6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7" name="Google Shape;67;g2f7d8b71531_0_6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8" name="Google Shape;68;g2f7d8b71531_0_6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 name="Shape 69"/>
        <p:cNvGrpSpPr/>
        <p:nvPr/>
      </p:nvGrpSpPr>
      <p:grpSpPr>
        <a:xfrm>
          <a:off x="0" y="0"/>
          <a:ext cx="0" cy="0"/>
          <a:chOff x="0" y="0"/>
          <a:chExt cx="0" cy="0"/>
        </a:xfrm>
      </p:grpSpPr>
      <p:sp>
        <p:nvSpPr>
          <p:cNvPr id="70" name="Google Shape;70;g2f7d8b71531_0_6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1" name="Google Shape;71;g2f7d8b71531_0_6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 name="Shape 72"/>
        <p:cNvGrpSpPr/>
        <p:nvPr/>
      </p:nvGrpSpPr>
      <p:grpSpPr>
        <a:xfrm>
          <a:off x="0" y="0"/>
          <a:ext cx="0" cy="0"/>
          <a:chOff x="0" y="0"/>
          <a:chExt cx="0" cy="0"/>
        </a:xfrm>
      </p:grpSpPr>
      <p:sp>
        <p:nvSpPr>
          <p:cNvPr id="73" name="Google Shape;73;g2f7d8b71531_0_631"/>
          <p:cNvSpPr txBox="1"/>
          <p:nvPr>
            <p:ph hasCustomPrompt="1" type="title"/>
          </p:nvPr>
        </p:nvSpPr>
        <p:spPr>
          <a:xfrm>
            <a:off x="311700" y="1106125"/>
            <a:ext cx="8520600" cy="1963500"/>
          </a:xfrm>
          <a:prstGeom prst="rect">
            <a:avLst/>
          </a:prstGeom>
          <a:noFill/>
          <a:ln>
            <a:noFill/>
          </a:ln>
          <a:effectLst>
            <a:outerShdw blurRad="57150" rotWithShape="0" algn="bl" dir="5400000" dist="19050">
              <a:srgbClr val="000000">
                <a:alpha val="47843"/>
              </a:srgbClr>
            </a:outerShdw>
          </a:effectLst>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4" name="Google Shape;74;g2f7d8b71531_0_63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75" name="Google Shape;75;g2f7d8b71531_0_6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spTree>
      <p:nvGrpSpPr>
        <p:cNvPr id="76" name="Shape 76"/>
        <p:cNvGrpSpPr/>
        <p:nvPr/>
      </p:nvGrpSpPr>
      <p:grpSpPr>
        <a:xfrm>
          <a:off x="0" y="0"/>
          <a:ext cx="0" cy="0"/>
          <a:chOff x="0" y="0"/>
          <a:chExt cx="0" cy="0"/>
        </a:xfrm>
      </p:grpSpPr>
      <p:sp>
        <p:nvSpPr>
          <p:cNvPr id="77" name="Google Shape;77;g2f7d8b71531_0_637"/>
          <p:cNvSpPr/>
          <p:nvPr/>
        </p:nvSpPr>
        <p:spPr>
          <a:xfrm>
            <a:off x="6027875" y="-50700"/>
            <a:ext cx="3432900" cy="3263700"/>
          </a:xfrm>
          <a:prstGeom prst="teardrop">
            <a:avLst>
              <a:gd fmla="val 979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78" name="Google Shape;78;g2f7d8b71531_0_637"/>
          <p:cNvSpPr/>
          <p:nvPr/>
        </p:nvSpPr>
        <p:spPr>
          <a:xfrm>
            <a:off x="5178400" y="930950"/>
            <a:ext cx="605100" cy="6168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79" name="Google Shape;79;g2f7d8b71531_0_637"/>
          <p:cNvSpPr/>
          <p:nvPr/>
        </p:nvSpPr>
        <p:spPr>
          <a:xfrm>
            <a:off x="5783400" y="2094650"/>
            <a:ext cx="244500" cy="2337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80" name="Google Shape;80;g2f7d8b71531_0_6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1" name="Google Shape;81;g2f7d8b71531_0_637"/>
          <p:cNvPicPr preferRelativeResize="0"/>
          <p:nvPr/>
        </p:nvPicPr>
        <p:blipFill rotWithShape="1">
          <a:blip r:embed="rId2">
            <a:alphaModFix/>
          </a:blip>
          <a:srcRect b="0" l="0" r="0" t="0"/>
          <a:stretch/>
        </p:blipFill>
        <p:spPr>
          <a:xfrm>
            <a:off x="7341076" y="167450"/>
            <a:ext cx="1680075" cy="558750"/>
          </a:xfrm>
          <a:prstGeom prst="rect">
            <a:avLst/>
          </a:prstGeom>
          <a:noFill/>
          <a:ln>
            <a:noFill/>
          </a:ln>
        </p:spPr>
      </p:pic>
      <p:sp>
        <p:nvSpPr>
          <p:cNvPr id="82" name="Google Shape;82;g2f7d8b71531_0_637"/>
          <p:cNvSpPr txBox="1"/>
          <p:nvPr>
            <p:ph type="title"/>
          </p:nvPr>
        </p:nvSpPr>
        <p:spPr>
          <a:xfrm>
            <a:off x="247650" y="84275"/>
            <a:ext cx="6603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595959"/>
              </a:buClr>
              <a:buSzPts val="3000"/>
              <a:buNone/>
              <a:defRPr>
                <a:solidFill>
                  <a:srgbClr val="595959"/>
                </a:solidFill>
              </a:defRPr>
            </a:lvl1pPr>
            <a:lvl2pPr lvl="1" algn="l">
              <a:lnSpc>
                <a:spcPct val="100000"/>
              </a:lnSpc>
              <a:spcBef>
                <a:spcPts val="0"/>
              </a:spcBef>
              <a:spcAft>
                <a:spcPts val="0"/>
              </a:spcAft>
              <a:buClr>
                <a:schemeClr val="accent4"/>
              </a:buClr>
              <a:buSzPts val="2800"/>
              <a:buNone/>
              <a:defRPr>
                <a:solidFill>
                  <a:schemeClr val="accent4"/>
                </a:solidFill>
              </a:defRPr>
            </a:lvl2pPr>
            <a:lvl3pPr lvl="2" algn="l">
              <a:lnSpc>
                <a:spcPct val="100000"/>
              </a:lnSpc>
              <a:spcBef>
                <a:spcPts val="0"/>
              </a:spcBef>
              <a:spcAft>
                <a:spcPts val="0"/>
              </a:spcAft>
              <a:buClr>
                <a:schemeClr val="accent4"/>
              </a:buClr>
              <a:buSzPts val="2800"/>
              <a:buNone/>
              <a:defRPr>
                <a:solidFill>
                  <a:schemeClr val="accent4"/>
                </a:solidFill>
              </a:defRPr>
            </a:lvl3pPr>
            <a:lvl4pPr lvl="3" algn="l">
              <a:lnSpc>
                <a:spcPct val="100000"/>
              </a:lnSpc>
              <a:spcBef>
                <a:spcPts val="0"/>
              </a:spcBef>
              <a:spcAft>
                <a:spcPts val="0"/>
              </a:spcAft>
              <a:buClr>
                <a:schemeClr val="accent4"/>
              </a:buClr>
              <a:buSzPts val="2800"/>
              <a:buNone/>
              <a:defRPr>
                <a:solidFill>
                  <a:schemeClr val="accent4"/>
                </a:solidFill>
              </a:defRPr>
            </a:lvl4pPr>
            <a:lvl5pPr lvl="4" algn="l">
              <a:lnSpc>
                <a:spcPct val="100000"/>
              </a:lnSpc>
              <a:spcBef>
                <a:spcPts val="0"/>
              </a:spcBef>
              <a:spcAft>
                <a:spcPts val="0"/>
              </a:spcAft>
              <a:buClr>
                <a:schemeClr val="accent4"/>
              </a:buClr>
              <a:buSzPts val="2800"/>
              <a:buNone/>
              <a:defRPr>
                <a:solidFill>
                  <a:schemeClr val="accent4"/>
                </a:solidFill>
              </a:defRPr>
            </a:lvl5pPr>
            <a:lvl6pPr lvl="5" algn="l">
              <a:lnSpc>
                <a:spcPct val="100000"/>
              </a:lnSpc>
              <a:spcBef>
                <a:spcPts val="0"/>
              </a:spcBef>
              <a:spcAft>
                <a:spcPts val="0"/>
              </a:spcAft>
              <a:buClr>
                <a:schemeClr val="accent4"/>
              </a:buClr>
              <a:buSzPts val="2800"/>
              <a:buNone/>
              <a:defRPr>
                <a:solidFill>
                  <a:schemeClr val="accent4"/>
                </a:solidFill>
              </a:defRPr>
            </a:lvl6pPr>
            <a:lvl7pPr lvl="6" algn="l">
              <a:lnSpc>
                <a:spcPct val="100000"/>
              </a:lnSpc>
              <a:spcBef>
                <a:spcPts val="0"/>
              </a:spcBef>
              <a:spcAft>
                <a:spcPts val="0"/>
              </a:spcAft>
              <a:buClr>
                <a:schemeClr val="accent4"/>
              </a:buClr>
              <a:buSzPts val="2800"/>
              <a:buNone/>
              <a:defRPr>
                <a:solidFill>
                  <a:schemeClr val="accent4"/>
                </a:solidFill>
              </a:defRPr>
            </a:lvl7pPr>
            <a:lvl8pPr lvl="7" algn="l">
              <a:lnSpc>
                <a:spcPct val="100000"/>
              </a:lnSpc>
              <a:spcBef>
                <a:spcPts val="0"/>
              </a:spcBef>
              <a:spcAft>
                <a:spcPts val="0"/>
              </a:spcAft>
              <a:buClr>
                <a:schemeClr val="accent4"/>
              </a:buClr>
              <a:buSzPts val="2800"/>
              <a:buNone/>
              <a:defRPr>
                <a:solidFill>
                  <a:schemeClr val="accent4"/>
                </a:solidFill>
              </a:defRPr>
            </a:lvl8pPr>
            <a:lvl9pPr lvl="8" algn="l">
              <a:lnSpc>
                <a:spcPct val="100000"/>
              </a:lnSpc>
              <a:spcBef>
                <a:spcPts val="0"/>
              </a:spcBef>
              <a:spcAft>
                <a:spcPts val="0"/>
              </a:spcAft>
              <a:buClr>
                <a:schemeClr val="accent4"/>
              </a:buClr>
              <a:buSzPts val="2800"/>
              <a:buNone/>
              <a:defRPr>
                <a:solidFill>
                  <a:schemeClr val="accent4"/>
                </a:solidFill>
              </a:defRPr>
            </a:lvl9pPr>
          </a:lstStyle>
          <a:p/>
        </p:txBody>
      </p:sp>
      <p:pic>
        <p:nvPicPr>
          <p:cNvPr id="83" name="Google Shape;83;g2f7d8b71531_0_637"/>
          <p:cNvPicPr preferRelativeResize="0"/>
          <p:nvPr/>
        </p:nvPicPr>
        <p:blipFill rotWithShape="1">
          <a:blip r:embed="rId3">
            <a:alphaModFix/>
          </a:blip>
          <a:srcRect b="0" l="0" r="0" t="0"/>
          <a:stretch/>
        </p:blipFill>
        <p:spPr>
          <a:xfrm>
            <a:off x="3479075" y="977538"/>
            <a:ext cx="3188425" cy="31884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84" name="Shape 84"/>
        <p:cNvGrpSpPr/>
        <p:nvPr/>
      </p:nvGrpSpPr>
      <p:grpSpPr>
        <a:xfrm>
          <a:off x="0" y="0"/>
          <a:ext cx="0" cy="0"/>
          <a:chOff x="0" y="0"/>
          <a:chExt cx="0" cy="0"/>
        </a:xfrm>
      </p:grpSpPr>
      <p:sp>
        <p:nvSpPr>
          <p:cNvPr id="85" name="Google Shape;85;g2f7d8b71531_0_657"/>
          <p:cNvSpPr/>
          <p:nvPr/>
        </p:nvSpPr>
        <p:spPr>
          <a:xfrm>
            <a:off x="6027875" y="-50700"/>
            <a:ext cx="3432900" cy="3263700"/>
          </a:xfrm>
          <a:prstGeom prst="teardrop">
            <a:avLst>
              <a:gd fmla="val 979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86" name="Google Shape;86;g2f7d8b71531_0_657"/>
          <p:cNvSpPr/>
          <p:nvPr/>
        </p:nvSpPr>
        <p:spPr>
          <a:xfrm>
            <a:off x="5178400" y="930950"/>
            <a:ext cx="605100" cy="6168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87" name="Google Shape;87;g2f7d8b71531_0_657"/>
          <p:cNvSpPr/>
          <p:nvPr/>
        </p:nvSpPr>
        <p:spPr>
          <a:xfrm>
            <a:off x="5783400" y="2094650"/>
            <a:ext cx="244500" cy="2337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88" name="Google Shape;88;g2f7d8b71531_0_6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9" name="Google Shape;89;g2f7d8b71531_0_657"/>
          <p:cNvPicPr preferRelativeResize="0"/>
          <p:nvPr/>
        </p:nvPicPr>
        <p:blipFill rotWithShape="1">
          <a:blip r:embed="rId2">
            <a:alphaModFix/>
          </a:blip>
          <a:srcRect b="0" l="0" r="0" t="0"/>
          <a:stretch/>
        </p:blipFill>
        <p:spPr>
          <a:xfrm>
            <a:off x="7341076" y="167450"/>
            <a:ext cx="1680075" cy="558750"/>
          </a:xfrm>
          <a:prstGeom prst="rect">
            <a:avLst/>
          </a:prstGeom>
          <a:noFill/>
          <a:ln>
            <a:noFill/>
          </a:ln>
        </p:spPr>
      </p:pic>
      <p:sp>
        <p:nvSpPr>
          <p:cNvPr id="90" name="Google Shape;90;g2f7d8b71531_0_657"/>
          <p:cNvSpPr/>
          <p:nvPr/>
        </p:nvSpPr>
        <p:spPr>
          <a:xfrm>
            <a:off x="-168150" y="95500"/>
            <a:ext cx="6426000" cy="712800"/>
          </a:xfrm>
          <a:prstGeom prst="roundRect">
            <a:avLst>
              <a:gd fmla="val 43113" name="adj"/>
            </a:avLst>
          </a:prstGeom>
          <a:solidFill>
            <a:srgbClr val="07376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oppins"/>
              <a:ea typeface="Poppins"/>
              <a:cs typeface="Poppins"/>
              <a:sym typeface="Poppins"/>
            </a:endParaRPr>
          </a:p>
        </p:txBody>
      </p:sp>
      <p:sp>
        <p:nvSpPr>
          <p:cNvPr id="91" name="Google Shape;91;g2f7d8b71531_0_657"/>
          <p:cNvSpPr txBox="1"/>
          <p:nvPr>
            <p:ph type="title"/>
          </p:nvPr>
        </p:nvSpPr>
        <p:spPr>
          <a:xfrm>
            <a:off x="311700" y="8427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3F3F3"/>
              </a:buClr>
              <a:buSzPts val="3000"/>
              <a:buNone/>
              <a:defRPr>
                <a:solidFill>
                  <a:srgbClr val="F3F3F3"/>
                </a:solidFill>
              </a:defRPr>
            </a:lvl1pPr>
            <a:lvl2pPr lvl="1" algn="l">
              <a:lnSpc>
                <a:spcPct val="100000"/>
              </a:lnSpc>
              <a:spcBef>
                <a:spcPts val="0"/>
              </a:spcBef>
              <a:spcAft>
                <a:spcPts val="0"/>
              </a:spcAft>
              <a:buClr>
                <a:schemeClr val="accent4"/>
              </a:buClr>
              <a:buSzPts val="2800"/>
              <a:buNone/>
              <a:defRPr>
                <a:solidFill>
                  <a:schemeClr val="accent4"/>
                </a:solidFill>
              </a:defRPr>
            </a:lvl2pPr>
            <a:lvl3pPr lvl="2" algn="l">
              <a:lnSpc>
                <a:spcPct val="100000"/>
              </a:lnSpc>
              <a:spcBef>
                <a:spcPts val="0"/>
              </a:spcBef>
              <a:spcAft>
                <a:spcPts val="0"/>
              </a:spcAft>
              <a:buClr>
                <a:schemeClr val="accent4"/>
              </a:buClr>
              <a:buSzPts val="2800"/>
              <a:buNone/>
              <a:defRPr>
                <a:solidFill>
                  <a:schemeClr val="accent4"/>
                </a:solidFill>
              </a:defRPr>
            </a:lvl3pPr>
            <a:lvl4pPr lvl="3" algn="l">
              <a:lnSpc>
                <a:spcPct val="100000"/>
              </a:lnSpc>
              <a:spcBef>
                <a:spcPts val="0"/>
              </a:spcBef>
              <a:spcAft>
                <a:spcPts val="0"/>
              </a:spcAft>
              <a:buClr>
                <a:schemeClr val="accent4"/>
              </a:buClr>
              <a:buSzPts val="2800"/>
              <a:buNone/>
              <a:defRPr>
                <a:solidFill>
                  <a:schemeClr val="accent4"/>
                </a:solidFill>
              </a:defRPr>
            </a:lvl4pPr>
            <a:lvl5pPr lvl="4" algn="l">
              <a:lnSpc>
                <a:spcPct val="100000"/>
              </a:lnSpc>
              <a:spcBef>
                <a:spcPts val="0"/>
              </a:spcBef>
              <a:spcAft>
                <a:spcPts val="0"/>
              </a:spcAft>
              <a:buClr>
                <a:schemeClr val="accent4"/>
              </a:buClr>
              <a:buSzPts val="2800"/>
              <a:buNone/>
              <a:defRPr>
                <a:solidFill>
                  <a:schemeClr val="accent4"/>
                </a:solidFill>
              </a:defRPr>
            </a:lvl5pPr>
            <a:lvl6pPr lvl="5" algn="l">
              <a:lnSpc>
                <a:spcPct val="100000"/>
              </a:lnSpc>
              <a:spcBef>
                <a:spcPts val="0"/>
              </a:spcBef>
              <a:spcAft>
                <a:spcPts val="0"/>
              </a:spcAft>
              <a:buClr>
                <a:schemeClr val="accent4"/>
              </a:buClr>
              <a:buSzPts val="2800"/>
              <a:buNone/>
              <a:defRPr>
                <a:solidFill>
                  <a:schemeClr val="accent4"/>
                </a:solidFill>
              </a:defRPr>
            </a:lvl6pPr>
            <a:lvl7pPr lvl="6" algn="l">
              <a:lnSpc>
                <a:spcPct val="100000"/>
              </a:lnSpc>
              <a:spcBef>
                <a:spcPts val="0"/>
              </a:spcBef>
              <a:spcAft>
                <a:spcPts val="0"/>
              </a:spcAft>
              <a:buClr>
                <a:schemeClr val="accent4"/>
              </a:buClr>
              <a:buSzPts val="2800"/>
              <a:buNone/>
              <a:defRPr>
                <a:solidFill>
                  <a:schemeClr val="accent4"/>
                </a:solidFill>
              </a:defRPr>
            </a:lvl7pPr>
            <a:lvl8pPr lvl="7" algn="l">
              <a:lnSpc>
                <a:spcPct val="100000"/>
              </a:lnSpc>
              <a:spcBef>
                <a:spcPts val="0"/>
              </a:spcBef>
              <a:spcAft>
                <a:spcPts val="0"/>
              </a:spcAft>
              <a:buClr>
                <a:schemeClr val="accent4"/>
              </a:buClr>
              <a:buSzPts val="2800"/>
              <a:buNone/>
              <a:defRPr>
                <a:solidFill>
                  <a:schemeClr val="accent4"/>
                </a:solidFill>
              </a:defRPr>
            </a:lvl8pPr>
            <a:lvl9pPr lvl="8" algn="l">
              <a:lnSpc>
                <a:spcPct val="100000"/>
              </a:lnSpc>
              <a:spcBef>
                <a:spcPts val="0"/>
              </a:spcBef>
              <a:spcAft>
                <a:spcPts val="0"/>
              </a:spcAft>
              <a:buClr>
                <a:schemeClr val="accent4"/>
              </a:buClr>
              <a:buSzPts val="2800"/>
              <a:buNone/>
              <a:defRPr>
                <a:solidFill>
                  <a:schemeClr val="accent4"/>
                </a:solidFill>
              </a:defRPr>
            </a:lvl9pPr>
          </a:lstStyle>
          <a:p/>
        </p:txBody>
      </p:sp>
      <p:sp>
        <p:nvSpPr>
          <p:cNvPr id="92" name="Google Shape;92;g2f7d8b71531_0_657"/>
          <p:cNvSpPr txBox="1"/>
          <p:nvPr>
            <p:ph idx="1" type="body"/>
          </p:nvPr>
        </p:nvSpPr>
        <p:spPr>
          <a:xfrm>
            <a:off x="311700" y="1092150"/>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93" name="Shape 93"/>
        <p:cNvGrpSpPr/>
        <p:nvPr/>
      </p:nvGrpSpPr>
      <p:grpSpPr>
        <a:xfrm>
          <a:off x="0" y="0"/>
          <a:ext cx="0" cy="0"/>
          <a:chOff x="0" y="0"/>
          <a:chExt cx="0" cy="0"/>
        </a:xfrm>
      </p:grpSpPr>
      <p:sp>
        <p:nvSpPr>
          <p:cNvPr id="94" name="Google Shape;94;g30891b7c403_0_527"/>
          <p:cNvSpPr/>
          <p:nvPr/>
        </p:nvSpPr>
        <p:spPr>
          <a:xfrm>
            <a:off x="6027875" y="-50700"/>
            <a:ext cx="3432900" cy="3263700"/>
          </a:xfrm>
          <a:prstGeom prst="teardrop">
            <a:avLst>
              <a:gd fmla="val 979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95" name="Google Shape;95;g30891b7c403_0_527"/>
          <p:cNvSpPr/>
          <p:nvPr/>
        </p:nvSpPr>
        <p:spPr>
          <a:xfrm>
            <a:off x="5178400" y="930950"/>
            <a:ext cx="605100" cy="6168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96" name="Google Shape;96;g30891b7c403_0_527"/>
          <p:cNvSpPr/>
          <p:nvPr/>
        </p:nvSpPr>
        <p:spPr>
          <a:xfrm>
            <a:off x="5783400" y="2094650"/>
            <a:ext cx="244500" cy="2337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97" name="Google Shape;97;g30891b7c403_0_5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8" name="Google Shape;98;g30891b7c403_0_527"/>
          <p:cNvPicPr preferRelativeResize="0"/>
          <p:nvPr/>
        </p:nvPicPr>
        <p:blipFill rotWithShape="1">
          <a:blip r:embed="rId2">
            <a:alphaModFix/>
          </a:blip>
          <a:srcRect b="0" l="0" r="0" t="0"/>
          <a:stretch/>
        </p:blipFill>
        <p:spPr>
          <a:xfrm>
            <a:off x="7341076" y="167450"/>
            <a:ext cx="1680075" cy="558750"/>
          </a:xfrm>
          <a:prstGeom prst="rect">
            <a:avLst/>
          </a:prstGeom>
          <a:noFill/>
          <a:ln>
            <a:noFill/>
          </a:ln>
        </p:spPr>
      </p:pic>
      <p:sp>
        <p:nvSpPr>
          <p:cNvPr id="99" name="Google Shape;99;g30891b7c403_0_527"/>
          <p:cNvSpPr/>
          <p:nvPr/>
        </p:nvSpPr>
        <p:spPr>
          <a:xfrm>
            <a:off x="-168150" y="95500"/>
            <a:ext cx="6318900" cy="712800"/>
          </a:xfrm>
          <a:prstGeom prst="roundRect">
            <a:avLst>
              <a:gd fmla="val 43113" name="adj"/>
            </a:avLst>
          </a:prstGeom>
          <a:solidFill>
            <a:srgbClr val="45B39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oppins"/>
              <a:ea typeface="Poppins"/>
              <a:cs typeface="Poppins"/>
              <a:sym typeface="Poppins"/>
            </a:endParaRPr>
          </a:p>
        </p:txBody>
      </p:sp>
      <p:sp>
        <p:nvSpPr>
          <p:cNvPr id="100" name="Google Shape;100;g30891b7c403_0_527"/>
          <p:cNvSpPr txBox="1"/>
          <p:nvPr>
            <p:ph type="title"/>
          </p:nvPr>
        </p:nvSpPr>
        <p:spPr>
          <a:xfrm>
            <a:off x="311700" y="8427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674EA7"/>
              </a:buClr>
              <a:buSzPts val="3000"/>
              <a:buNone/>
              <a:defRPr>
                <a:solidFill>
                  <a:srgbClr val="674EA7"/>
                </a:solidFill>
              </a:defRPr>
            </a:lvl1pPr>
            <a:lvl2pPr lvl="1" algn="l">
              <a:lnSpc>
                <a:spcPct val="100000"/>
              </a:lnSpc>
              <a:spcBef>
                <a:spcPts val="0"/>
              </a:spcBef>
              <a:spcAft>
                <a:spcPts val="0"/>
              </a:spcAft>
              <a:buClr>
                <a:schemeClr val="accent4"/>
              </a:buClr>
              <a:buSzPts val="2800"/>
              <a:buNone/>
              <a:defRPr>
                <a:solidFill>
                  <a:schemeClr val="accent4"/>
                </a:solidFill>
              </a:defRPr>
            </a:lvl2pPr>
            <a:lvl3pPr lvl="2" algn="l">
              <a:lnSpc>
                <a:spcPct val="100000"/>
              </a:lnSpc>
              <a:spcBef>
                <a:spcPts val="0"/>
              </a:spcBef>
              <a:spcAft>
                <a:spcPts val="0"/>
              </a:spcAft>
              <a:buClr>
                <a:schemeClr val="accent4"/>
              </a:buClr>
              <a:buSzPts val="2800"/>
              <a:buNone/>
              <a:defRPr>
                <a:solidFill>
                  <a:schemeClr val="accent4"/>
                </a:solidFill>
              </a:defRPr>
            </a:lvl3pPr>
            <a:lvl4pPr lvl="3" algn="l">
              <a:lnSpc>
                <a:spcPct val="100000"/>
              </a:lnSpc>
              <a:spcBef>
                <a:spcPts val="0"/>
              </a:spcBef>
              <a:spcAft>
                <a:spcPts val="0"/>
              </a:spcAft>
              <a:buClr>
                <a:schemeClr val="accent4"/>
              </a:buClr>
              <a:buSzPts val="2800"/>
              <a:buNone/>
              <a:defRPr>
                <a:solidFill>
                  <a:schemeClr val="accent4"/>
                </a:solidFill>
              </a:defRPr>
            </a:lvl4pPr>
            <a:lvl5pPr lvl="4" algn="l">
              <a:lnSpc>
                <a:spcPct val="100000"/>
              </a:lnSpc>
              <a:spcBef>
                <a:spcPts val="0"/>
              </a:spcBef>
              <a:spcAft>
                <a:spcPts val="0"/>
              </a:spcAft>
              <a:buClr>
                <a:schemeClr val="accent4"/>
              </a:buClr>
              <a:buSzPts val="2800"/>
              <a:buNone/>
              <a:defRPr>
                <a:solidFill>
                  <a:schemeClr val="accent4"/>
                </a:solidFill>
              </a:defRPr>
            </a:lvl5pPr>
            <a:lvl6pPr lvl="5" algn="l">
              <a:lnSpc>
                <a:spcPct val="100000"/>
              </a:lnSpc>
              <a:spcBef>
                <a:spcPts val="0"/>
              </a:spcBef>
              <a:spcAft>
                <a:spcPts val="0"/>
              </a:spcAft>
              <a:buClr>
                <a:schemeClr val="accent4"/>
              </a:buClr>
              <a:buSzPts val="2800"/>
              <a:buNone/>
              <a:defRPr>
                <a:solidFill>
                  <a:schemeClr val="accent4"/>
                </a:solidFill>
              </a:defRPr>
            </a:lvl6pPr>
            <a:lvl7pPr lvl="6" algn="l">
              <a:lnSpc>
                <a:spcPct val="100000"/>
              </a:lnSpc>
              <a:spcBef>
                <a:spcPts val="0"/>
              </a:spcBef>
              <a:spcAft>
                <a:spcPts val="0"/>
              </a:spcAft>
              <a:buClr>
                <a:schemeClr val="accent4"/>
              </a:buClr>
              <a:buSzPts val="2800"/>
              <a:buNone/>
              <a:defRPr>
                <a:solidFill>
                  <a:schemeClr val="accent4"/>
                </a:solidFill>
              </a:defRPr>
            </a:lvl7pPr>
            <a:lvl8pPr lvl="7" algn="l">
              <a:lnSpc>
                <a:spcPct val="100000"/>
              </a:lnSpc>
              <a:spcBef>
                <a:spcPts val="0"/>
              </a:spcBef>
              <a:spcAft>
                <a:spcPts val="0"/>
              </a:spcAft>
              <a:buClr>
                <a:schemeClr val="accent4"/>
              </a:buClr>
              <a:buSzPts val="2800"/>
              <a:buNone/>
              <a:defRPr>
                <a:solidFill>
                  <a:schemeClr val="accent4"/>
                </a:solidFill>
              </a:defRPr>
            </a:lvl8pPr>
            <a:lvl9pPr lvl="8" algn="l">
              <a:lnSpc>
                <a:spcPct val="100000"/>
              </a:lnSpc>
              <a:spcBef>
                <a:spcPts val="0"/>
              </a:spcBef>
              <a:spcAft>
                <a:spcPts val="0"/>
              </a:spcAft>
              <a:buClr>
                <a:schemeClr val="accent4"/>
              </a:buClr>
              <a:buSzPts val="2800"/>
              <a:buNone/>
              <a:defRPr>
                <a:solidFill>
                  <a:schemeClr val="accent4"/>
                </a:solidFill>
              </a:defRPr>
            </a:lvl9pPr>
          </a:lstStyle>
          <a:p/>
        </p:txBody>
      </p:sp>
      <p:sp>
        <p:nvSpPr>
          <p:cNvPr id="101" name="Google Shape;101;g30891b7c403_0_527"/>
          <p:cNvSpPr txBox="1"/>
          <p:nvPr>
            <p:ph idx="1" type="body"/>
          </p:nvPr>
        </p:nvSpPr>
        <p:spPr>
          <a:xfrm>
            <a:off x="311700" y="1092150"/>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Font typeface="Quicksand"/>
              <a:buChar char="●"/>
              <a:defRPr>
                <a:latin typeface="Quicksand"/>
                <a:ea typeface="Quicksand"/>
                <a:cs typeface="Quicksand"/>
                <a:sym typeface="Quicksand"/>
              </a:defRPr>
            </a:lvl1pPr>
            <a:lvl2pPr indent="-317500" lvl="1" marL="914400" algn="l">
              <a:lnSpc>
                <a:spcPct val="115000"/>
              </a:lnSpc>
              <a:spcBef>
                <a:spcPts val="0"/>
              </a:spcBef>
              <a:spcAft>
                <a:spcPts val="0"/>
              </a:spcAft>
              <a:buSzPts val="1400"/>
              <a:buFont typeface="Quicksand"/>
              <a:buChar char="○"/>
              <a:defRPr>
                <a:latin typeface="Quicksand"/>
                <a:ea typeface="Quicksand"/>
                <a:cs typeface="Quicksand"/>
                <a:sym typeface="Quicksand"/>
              </a:defRPr>
            </a:lvl2pPr>
            <a:lvl3pPr indent="-317500" lvl="2" marL="1371600" algn="l">
              <a:lnSpc>
                <a:spcPct val="115000"/>
              </a:lnSpc>
              <a:spcBef>
                <a:spcPts val="0"/>
              </a:spcBef>
              <a:spcAft>
                <a:spcPts val="0"/>
              </a:spcAft>
              <a:buSzPts val="1400"/>
              <a:buFont typeface="Quicksand"/>
              <a:buChar char="■"/>
              <a:defRPr>
                <a:latin typeface="Quicksand"/>
                <a:ea typeface="Quicksand"/>
                <a:cs typeface="Quicksand"/>
                <a:sym typeface="Quicksand"/>
              </a:defRPr>
            </a:lvl3pPr>
            <a:lvl4pPr indent="-317500" lvl="3" marL="1828800" algn="l">
              <a:lnSpc>
                <a:spcPct val="115000"/>
              </a:lnSpc>
              <a:spcBef>
                <a:spcPts val="0"/>
              </a:spcBef>
              <a:spcAft>
                <a:spcPts val="0"/>
              </a:spcAft>
              <a:buSzPts val="1400"/>
              <a:buFont typeface="Quicksand"/>
              <a:buChar char="●"/>
              <a:defRPr>
                <a:latin typeface="Quicksand"/>
                <a:ea typeface="Quicksand"/>
                <a:cs typeface="Quicksand"/>
                <a:sym typeface="Quicksand"/>
              </a:defRPr>
            </a:lvl4pPr>
            <a:lvl5pPr indent="-317500" lvl="4" marL="2286000" algn="l">
              <a:lnSpc>
                <a:spcPct val="115000"/>
              </a:lnSpc>
              <a:spcBef>
                <a:spcPts val="0"/>
              </a:spcBef>
              <a:spcAft>
                <a:spcPts val="0"/>
              </a:spcAft>
              <a:buSzPts val="1400"/>
              <a:buFont typeface="Quicksand"/>
              <a:buChar char="○"/>
              <a:defRPr>
                <a:latin typeface="Quicksand"/>
                <a:ea typeface="Quicksand"/>
                <a:cs typeface="Quicksand"/>
                <a:sym typeface="Quicksand"/>
              </a:defRPr>
            </a:lvl5pPr>
            <a:lvl6pPr indent="-317500" lvl="5" marL="2743200" algn="l">
              <a:lnSpc>
                <a:spcPct val="115000"/>
              </a:lnSpc>
              <a:spcBef>
                <a:spcPts val="0"/>
              </a:spcBef>
              <a:spcAft>
                <a:spcPts val="0"/>
              </a:spcAft>
              <a:buSzPts val="1400"/>
              <a:buFont typeface="Quicksand"/>
              <a:buChar char="■"/>
              <a:defRPr>
                <a:latin typeface="Quicksand"/>
                <a:ea typeface="Quicksand"/>
                <a:cs typeface="Quicksand"/>
                <a:sym typeface="Quicksand"/>
              </a:defRPr>
            </a:lvl6pPr>
            <a:lvl7pPr indent="-317500" lvl="6" marL="3200400" algn="l">
              <a:lnSpc>
                <a:spcPct val="115000"/>
              </a:lnSpc>
              <a:spcBef>
                <a:spcPts val="0"/>
              </a:spcBef>
              <a:spcAft>
                <a:spcPts val="0"/>
              </a:spcAft>
              <a:buSzPts val="1400"/>
              <a:buFont typeface="Quicksand"/>
              <a:buChar char="●"/>
              <a:defRPr>
                <a:latin typeface="Quicksand"/>
                <a:ea typeface="Quicksand"/>
                <a:cs typeface="Quicksand"/>
                <a:sym typeface="Quicksand"/>
              </a:defRPr>
            </a:lvl7pPr>
            <a:lvl8pPr indent="-317500" lvl="7" marL="3657600" algn="l">
              <a:lnSpc>
                <a:spcPct val="115000"/>
              </a:lnSpc>
              <a:spcBef>
                <a:spcPts val="0"/>
              </a:spcBef>
              <a:spcAft>
                <a:spcPts val="0"/>
              </a:spcAft>
              <a:buSzPts val="1400"/>
              <a:buFont typeface="Quicksand"/>
              <a:buChar char="○"/>
              <a:defRPr>
                <a:latin typeface="Quicksand"/>
                <a:ea typeface="Quicksand"/>
                <a:cs typeface="Quicksand"/>
                <a:sym typeface="Quicksand"/>
              </a:defRPr>
            </a:lvl8pPr>
            <a:lvl9pPr indent="-317500" lvl="8" marL="4114800" algn="l">
              <a:lnSpc>
                <a:spcPct val="115000"/>
              </a:lnSpc>
              <a:spcBef>
                <a:spcPts val="0"/>
              </a:spcBef>
              <a:spcAft>
                <a:spcPts val="0"/>
              </a:spcAft>
              <a:buSzPts val="1400"/>
              <a:buFont typeface="Quicksand"/>
              <a:buChar char="■"/>
              <a:defRPr>
                <a:latin typeface="Quicksand"/>
                <a:ea typeface="Quicksand"/>
                <a:cs typeface="Quicksand"/>
                <a:sym typeface="Quicksan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p:cSld name="TITLE_AND_BODY_2_1">
    <p:spTree>
      <p:nvGrpSpPr>
        <p:cNvPr id="102" name="Shape 102"/>
        <p:cNvGrpSpPr/>
        <p:nvPr/>
      </p:nvGrpSpPr>
      <p:grpSpPr>
        <a:xfrm>
          <a:off x="0" y="0"/>
          <a:ext cx="0" cy="0"/>
          <a:chOff x="0" y="0"/>
          <a:chExt cx="0" cy="0"/>
        </a:xfrm>
      </p:grpSpPr>
      <p:sp>
        <p:nvSpPr>
          <p:cNvPr id="103" name="Google Shape;103;g30891b7c403_0_536"/>
          <p:cNvSpPr/>
          <p:nvPr/>
        </p:nvSpPr>
        <p:spPr>
          <a:xfrm>
            <a:off x="6027875" y="-50700"/>
            <a:ext cx="3432900" cy="3263700"/>
          </a:xfrm>
          <a:prstGeom prst="teardrop">
            <a:avLst>
              <a:gd fmla="val 979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04" name="Google Shape;104;g30891b7c403_0_536"/>
          <p:cNvSpPr/>
          <p:nvPr/>
        </p:nvSpPr>
        <p:spPr>
          <a:xfrm>
            <a:off x="5178400" y="930950"/>
            <a:ext cx="605100" cy="6168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05" name="Google Shape;105;g30891b7c403_0_536"/>
          <p:cNvSpPr/>
          <p:nvPr/>
        </p:nvSpPr>
        <p:spPr>
          <a:xfrm>
            <a:off x="5783400" y="2094650"/>
            <a:ext cx="244500" cy="2337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06" name="Google Shape;106;g30891b7c403_0_5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7" name="Google Shape;107;g30891b7c403_0_536"/>
          <p:cNvPicPr preferRelativeResize="0"/>
          <p:nvPr/>
        </p:nvPicPr>
        <p:blipFill rotWithShape="1">
          <a:blip r:embed="rId2">
            <a:alphaModFix/>
          </a:blip>
          <a:srcRect b="0" l="0" r="0" t="0"/>
          <a:stretch/>
        </p:blipFill>
        <p:spPr>
          <a:xfrm>
            <a:off x="7341076" y="167450"/>
            <a:ext cx="1680075" cy="558750"/>
          </a:xfrm>
          <a:prstGeom prst="rect">
            <a:avLst/>
          </a:prstGeom>
          <a:noFill/>
          <a:ln>
            <a:noFill/>
          </a:ln>
        </p:spPr>
      </p:pic>
      <p:sp>
        <p:nvSpPr>
          <p:cNvPr id="108" name="Google Shape;108;g30891b7c403_0_536"/>
          <p:cNvSpPr txBox="1"/>
          <p:nvPr>
            <p:ph type="title"/>
          </p:nvPr>
        </p:nvSpPr>
        <p:spPr>
          <a:xfrm>
            <a:off x="311700" y="8427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595959"/>
              </a:buClr>
              <a:buSzPts val="3000"/>
              <a:buNone/>
              <a:defRPr>
                <a:solidFill>
                  <a:srgbClr val="595959"/>
                </a:solidFill>
              </a:defRPr>
            </a:lvl1pPr>
            <a:lvl2pPr lvl="1" algn="l">
              <a:lnSpc>
                <a:spcPct val="100000"/>
              </a:lnSpc>
              <a:spcBef>
                <a:spcPts val="0"/>
              </a:spcBef>
              <a:spcAft>
                <a:spcPts val="0"/>
              </a:spcAft>
              <a:buClr>
                <a:schemeClr val="accent4"/>
              </a:buClr>
              <a:buSzPts val="2800"/>
              <a:buNone/>
              <a:defRPr>
                <a:solidFill>
                  <a:schemeClr val="accent4"/>
                </a:solidFill>
              </a:defRPr>
            </a:lvl2pPr>
            <a:lvl3pPr lvl="2" algn="l">
              <a:lnSpc>
                <a:spcPct val="100000"/>
              </a:lnSpc>
              <a:spcBef>
                <a:spcPts val="0"/>
              </a:spcBef>
              <a:spcAft>
                <a:spcPts val="0"/>
              </a:spcAft>
              <a:buClr>
                <a:schemeClr val="accent4"/>
              </a:buClr>
              <a:buSzPts val="2800"/>
              <a:buNone/>
              <a:defRPr>
                <a:solidFill>
                  <a:schemeClr val="accent4"/>
                </a:solidFill>
              </a:defRPr>
            </a:lvl3pPr>
            <a:lvl4pPr lvl="3" algn="l">
              <a:lnSpc>
                <a:spcPct val="100000"/>
              </a:lnSpc>
              <a:spcBef>
                <a:spcPts val="0"/>
              </a:spcBef>
              <a:spcAft>
                <a:spcPts val="0"/>
              </a:spcAft>
              <a:buClr>
                <a:schemeClr val="accent4"/>
              </a:buClr>
              <a:buSzPts val="2800"/>
              <a:buNone/>
              <a:defRPr>
                <a:solidFill>
                  <a:schemeClr val="accent4"/>
                </a:solidFill>
              </a:defRPr>
            </a:lvl4pPr>
            <a:lvl5pPr lvl="4" algn="l">
              <a:lnSpc>
                <a:spcPct val="100000"/>
              </a:lnSpc>
              <a:spcBef>
                <a:spcPts val="0"/>
              </a:spcBef>
              <a:spcAft>
                <a:spcPts val="0"/>
              </a:spcAft>
              <a:buClr>
                <a:schemeClr val="accent4"/>
              </a:buClr>
              <a:buSzPts val="2800"/>
              <a:buNone/>
              <a:defRPr>
                <a:solidFill>
                  <a:schemeClr val="accent4"/>
                </a:solidFill>
              </a:defRPr>
            </a:lvl5pPr>
            <a:lvl6pPr lvl="5" algn="l">
              <a:lnSpc>
                <a:spcPct val="100000"/>
              </a:lnSpc>
              <a:spcBef>
                <a:spcPts val="0"/>
              </a:spcBef>
              <a:spcAft>
                <a:spcPts val="0"/>
              </a:spcAft>
              <a:buClr>
                <a:schemeClr val="accent4"/>
              </a:buClr>
              <a:buSzPts val="2800"/>
              <a:buNone/>
              <a:defRPr>
                <a:solidFill>
                  <a:schemeClr val="accent4"/>
                </a:solidFill>
              </a:defRPr>
            </a:lvl6pPr>
            <a:lvl7pPr lvl="6" algn="l">
              <a:lnSpc>
                <a:spcPct val="100000"/>
              </a:lnSpc>
              <a:spcBef>
                <a:spcPts val="0"/>
              </a:spcBef>
              <a:spcAft>
                <a:spcPts val="0"/>
              </a:spcAft>
              <a:buClr>
                <a:schemeClr val="accent4"/>
              </a:buClr>
              <a:buSzPts val="2800"/>
              <a:buNone/>
              <a:defRPr>
                <a:solidFill>
                  <a:schemeClr val="accent4"/>
                </a:solidFill>
              </a:defRPr>
            </a:lvl7pPr>
            <a:lvl8pPr lvl="7" algn="l">
              <a:lnSpc>
                <a:spcPct val="100000"/>
              </a:lnSpc>
              <a:spcBef>
                <a:spcPts val="0"/>
              </a:spcBef>
              <a:spcAft>
                <a:spcPts val="0"/>
              </a:spcAft>
              <a:buClr>
                <a:schemeClr val="accent4"/>
              </a:buClr>
              <a:buSzPts val="2800"/>
              <a:buNone/>
              <a:defRPr>
                <a:solidFill>
                  <a:schemeClr val="accent4"/>
                </a:solidFill>
              </a:defRPr>
            </a:lvl8pPr>
            <a:lvl9pPr lvl="8" algn="l">
              <a:lnSpc>
                <a:spcPct val="100000"/>
              </a:lnSpc>
              <a:spcBef>
                <a:spcPts val="0"/>
              </a:spcBef>
              <a:spcAft>
                <a:spcPts val="0"/>
              </a:spcAft>
              <a:buClr>
                <a:schemeClr val="accent4"/>
              </a:buClr>
              <a:buSzPts val="2800"/>
              <a:buNone/>
              <a:defRPr>
                <a:solidFill>
                  <a:schemeClr val="accent4"/>
                </a:solidFill>
              </a:defRPr>
            </a:lvl9pPr>
          </a:lstStyle>
          <a:p/>
        </p:txBody>
      </p:sp>
      <p:sp>
        <p:nvSpPr>
          <p:cNvPr id="109" name="Google Shape;109;g30891b7c403_0_536"/>
          <p:cNvSpPr txBox="1"/>
          <p:nvPr>
            <p:ph idx="1" type="body"/>
          </p:nvPr>
        </p:nvSpPr>
        <p:spPr>
          <a:xfrm>
            <a:off x="311700" y="1092150"/>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p:cSld name="TITLE_AND_BODY_1_3">
    <p:spTree>
      <p:nvGrpSpPr>
        <p:cNvPr id="110" name="Shape 110"/>
        <p:cNvGrpSpPr/>
        <p:nvPr/>
      </p:nvGrpSpPr>
      <p:grpSpPr>
        <a:xfrm>
          <a:off x="0" y="0"/>
          <a:ext cx="0" cy="0"/>
          <a:chOff x="0" y="0"/>
          <a:chExt cx="0" cy="0"/>
        </a:xfrm>
      </p:grpSpPr>
      <p:sp>
        <p:nvSpPr>
          <p:cNvPr id="111" name="Google Shape;111;g30891b7c403_0_544"/>
          <p:cNvSpPr/>
          <p:nvPr/>
        </p:nvSpPr>
        <p:spPr>
          <a:xfrm>
            <a:off x="6027875" y="-50700"/>
            <a:ext cx="3432900" cy="3263700"/>
          </a:xfrm>
          <a:prstGeom prst="teardrop">
            <a:avLst>
              <a:gd fmla="val 979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12" name="Google Shape;112;g30891b7c403_0_544"/>
          <p:cNvSpPr/>
          <p:nvPr/>
        </p:nvSpPr>
        <p:spPr>
          <a:xfrm>
            <a:off x="5178400" y="930950"/>
            <a:ext cx="605100" cy="6168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13" name="Google Shape;113;g30891b7c403_0_544"/>
          <p:cNvSpPr/>
          <p:nvPr/>
        </p:nvSpPr>
        <p:spPr>
          <a:xfrm>
            <a:off x="5783400" y="2094650"/>
            <a:ext cx="244500" cy="2337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14" name="Google Shape;114;g30891b7c403_0_5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5" name="Google Shape;115;g30891b7c403_0_544"/>
          <p:cNvPicPr preferRelativeResize="0"/>
          <p:nvPr/>
        </p:nvPicPr>
        <p:blipFill rotWithShape="1">
          <a:blip r:embed="rId2">
            <a:alphaModFix/>
          </a:blip>
          <a:srcRect b="0" l="0" r="0" t="0"/>
          <a:stretch/>
        </p:blipFill>
        <p:spPr>
          <a:xfrm>
            <a:off x="7341076" y="167450"/>
            <a:ext cx="1680075" cy="558750"/>
          </a:xfrm>
          <a:prstGeom prst="rect">
            <a:avLst/>
          </a:prstGeom>
          <a:noFill/>
          <a:ln>
            <a:noFill/>
          </a:ln>
        </p:spPr>
      </p:pic>
      <p:sp>
        <p:nvSpPr>
          <p:cNvPr id="116" name="Google Shape;116;g30891b7c403_0_544"/>
          <p:cNvSpPr txBox="1"/>
          <p:nvPr>
            <p:ph type="title"/>
          </p:nvPr>
        </p:nvSpPr>
        <p:spPr>
          <a:xfrm>
            <a:off x="1162050" y="84275"/>
            <a:ext cx="6603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595959"/>
              </a:buClr>
              <a:buSzPts val="3000"/>
              <a:buNone/>
              <a:defRPr>
                <a:solidFill>
                  <a:srgbClr val="595959"/>
                </a:solidFill>
              </a:defRPr>
            </a:lvl1pPr>
            <a:lvl2pPr lvl="1" algn="l">
              <a:lnSpc>
                <a:spcPct val="100000"/>
              </a:lnSpc>
              <a:spcBef>
                <a:spcPts val="0"/>
              </a:spcBef>
              <a:spcAft>
                <a:spcPts val="0"/>
              </a:spcAft>
              <a:buClr>
                <a:schemeClr val="accent4"/>
              </a:buClr>
              <a:buSzPts val="2800"/>
              <a:buNone/>
              <a:defRPr>
                <a:solidFill>
                  <a:schemeClr val="accent4"/>
                </a:solidFill>
              </a:defRPr>
            </a:lvl2pPr>
            <a:lvl3pPr lvl="2" algn="l">
              <a:lnSpc>
                <a:spcPct val="100000"/>
              </a:lnSpc>
              <a:spcBef>
                <a:spcPts val="0"/>
              </a:spcBef>
              <a:spcAft>
                <a:spcPts val="0"/>
              </a:spcAft>
              <a:buClr>
                <a:schemeClr val="accent4"/>
              </a:buClr>
              <a:buSzPts val="2800"/>
              <a:buNone/>
              <a:defRPr>
                <a:solidFill>
                  <a:schemeClr val="accent4"/>
                </a:solidFill>
              </a:defRPr>
            </a:lvl3pPr>
            <a:lvl4pPr lvl="3" algn="l">
              <a:lnSpc>
                <a:spcPct val="100000"/>
              </a:lnSpc>
              <a:spcBef>
                <a:spcPts val="0"/>
              </a:spcBef>
              <a:spcAft>
                <a:spcPts val="0"/>
              </a:spcAft>
              <a:buClr>
                <a:schemeClr val="accent4"/>
              </a:buClr>
              <a:buSzPts val="2800"/>
              <a:buNone/>
              <a:defRPr>
                <a:solidFill>
                  <a:schemeClr val="accent4"/>
                </a:solidFill>
              </a:defRPr>
            </a:lvl4pPr>
            <a:lvl5pPr lvl="4" algn="l">
              <a:lnSpc>
                <a:spcPct val="100000"/>
              </a:lnSpc>
              <a:spcBef>
                <a:spcPts val="0"/>
              </a:spcBef>
              <a:spcAft>
                <a:spcPts val="0"/>
              </a:spcAft>
              <a:buClr>
                <a:schemeClr val="accent4"/>
              </a:buClr>
              <a:buSzPts val="2800"/>
              <a:buNone/>
              <a:defRPr>
                <a:solidFill>
                  <a:schemeClr val="accent4"/>
                </a:solidFill>
              </a:defRPr>
            </a:lvl5pPr>
            <a:lvl6pPr lvl="5" algn="l">
              <a:lnSpc>
                <a:spcPct val="100000"/>
              </a:lnSpc>
              <a:spcBef>
                <a:spcPts val="0"/>
              </a:spcBef>
              <a:spcAft>
                <a:spcPts val="0"/>
              </a:spcAft>
              <a:buClr>
                <a:schemeClr val="accent4"/>
              </a:buClr>
              <a:buSzPts val="2800"/>
              <a:buNone/>
              <a:defRPr>
                <a:solidFill>
                  <a:schemeClr val="accent4"/>
                </a:solidFill>
              </a:defRPr>
            </a:lvl6pPr>
            <a:lvl7pPr lvl="6" algn="l">
              <a:lnSpc>
                <a:spcPct val="100000"/>
              </a:lnSpc>
              <a:spcBef>
                <a:spcPts val="0"/>
              </a:spcBef>
              <a:spcAft>
                <a:spcPts val="0"/>
              </a:spcAft>
              <a:buClr>
                <a:schemeClr val="accent4"/>
              </a:buClr>
              <a:buSzPts val="2800"/>
              <a:buNone/>
              <a:defRPr>
                <a:solidFill>
                  <a:schemeClr val="accent4"/>
                </a:solidFill>
              </a:defRPr>
            </a:lvl7pPr>
            <a:lvl8pPr lvl="7" algn="l">
              <a:lnSpc>
                <a:spcPct val="100000"/>
              </a:lnSpc>
              <a:spcBef>
                <a:spcPts val="0"/>
              </a:spcBef>
              <a:spcAft>
                <a:spcPts val="0"/>
              </a:spcAft>
              <a:buClr>
                <a:schemeClr val="accent4"/>
              </a:buClr>
              <a:buSzPts val="2800"/>
              <a:buNone/>
              <a:defRPr>
                <a:solidFill>
                  <a:schemeClr val="accent4"/>
                </a:solidFill>
              </a:defRPr>
            </a:lvl8pPr>
            <a:lvl9pPr lvl="8" algn="l">
              <a:lnSpc>
                <a:spcPct val="100000"/>
              </a:lnSpc>
              <a:spcBef>
                <a:spcPts val="0"/>
              </a:spcBef>
              <a:spcAft>
                <a:spcPts val="0"/>
              </a:spcAft>
              <a:buClr>
                <a:schemeClr val="accent4"/>
              </a:buClr>
              <a:buSzPts val="2800"/>
              <a:buNone/>
              <a:defRPr>
                <a:solidFill>
                  <a:schemeClr val="accent4"/>
                </a:solidFill>
              </a:defRPr>
            </a:lvl9pPr>
          </a:lstStyle>
          <a:p/>
        </p:txBody>
      </p:sp>
      <p:sp>
        <p:nvSpPr>
          <p:cNvPr id="117" name="Google Shape;117;g30891b7c403_0_544"/>
          <p:cNvSpPr txBox="1"/>
          <p:nvPr>
            <p:ph idx="1" type="body"/>
          </p:nvPr>
        </p:nvSpPr>
        <p:spPr>
          <a:xfrm>
            <a:off x="311700" y="1092150"/>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118" name="Google Shape;118;g30891b7c403_0_544"/>
          <p:cNvPicPr preferRelativeResize="0"/>
          <p:nvPr/>
        </p:nvPicPr>
        <p:blipFill>
          <a:blip r:embed="rId3">
            <a:alphaModFix/>
          </a:blip>
          <a:stretch>
            <a:fillRect/>
          </a:stretch>
        </p:blipFill>
        <p:spPr>
          <a:xfrm>
            <a:off x="383100" y="503550"/>
            <a:ext cx="719400" cy="719400"/>
          </a:xfrm>
          <a:prstGeom prst="rect">
            <a:avLst/>
          </a:prstGeom>
          <a:noFill/>
          <a:ln>
            <a:noFill/>
          </a:ln>
        </p:spPr>
      </p:pic>
      <p:sp>
        <p:nvSpPr>
          <p:cNvPr id="119" name="Google Shape;119;g30891b7c403_0_544"/>
          <p:cNvSpPr/>
          <p:nvPr/>
        </p:nvSpPr>
        <p:spPr>
          <a:xfrm>
            <a:off x="-76200" y="171450"/>
            <a:ext cx="1178700" cy="332100"/>
          </a:xfrm>
          <a:prstGeom prst="rect">
            <a:avLst/>
          </a:prstGeom>
          <a:solidFill>
            <a:srgbClr val="45B39D"/>
          </a:solidFill>
          <a:ln cap="flat" cmpd="sng" w="9525">
            <a:solidFill>
              <a:srgbClr val="45B39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Poppins"/>
                <a:ea typeface="Poppins"/>
                <a:cs typeface="Poppins"/>
                <a:sym typeface="Poppins"/>
              </a:rPr>
              <a:t>Activity</a:t>
            </a:r>
            <a:endParaRPr>
              <a:solidFill>
                <a:srgbClr val="F3F3F3"/>
              </a:solidFill>
              <a:latin typeface="Poppins"/>
              <a:ea typeface="Poppins"/>
              <a:cs typeface="Poppins"/>
              <a:sym typeface="Poppi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2f7d8b71531_0_589"/>
          <p:cNvSpPr/>
          <p:nvPr/>
        </p:nvSpPr>
        <p:spPr>
          <a:xfrm>
            <a:off x="6027875" y="-50700"/>
            <a:ext cx="3432900" cy="3263700"/>
          </a:xfrm>
          <a:prstGeom prst="teardrop">
            <a:avLst>
              <a:gd fmla="val 979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8" name="Google Shape;18;g2f7d8b71531_0_589"/>
          <p:cNvSpPr/>
          <p:nvPr/>
        </p:nvSpPr>
        <p:spPr>
          <a:xfrm>
            <a:off x="5178400" y="930950"/>
            <a:ext cx="605100" cy="6168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9" name="Google Shape;19;g2f7d8b71531_0_589"/>
          <p:cNvSpPr/>
          <p:nvPr/>
        </p:nvSpPr>
        <p:spPr>
          <a:xfrm>
            <a:off x="5783400" y="2094650"/>
            <a:ext cx="244500" cy="2337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20" name="Google Shape;20;g2f7d8b71531_0_589"/>
          <p:cNvSpPr txBox="1"/>
          <p:nvPr>
            <p:ph idx="1" type="body"/>
          </p:nvPr>
        </p:nvSpPr>
        <p:spPr>
          <a:xfrm>
            <a:off x="311700" y="1092150"/>
            <a:ext cx="8520600" cy="3416400"/>
          </a:xfrm>
          <a:prstGeom prst="rect">
            <a:avLst/>
          </a:prstGeom>
          <a:solidFill>
            <a:srgbClr val="FFFFFF"/>
          </a:solid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g2f7d8b71531_0_5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2" name="Google Shape;22;g2f7d8b71531_0_589"/>
          <p:cNvPicPr preferRelativeResize="0"/>
          <p:nvPr/>
        </p:nvPicPr>
        <p:blipFill rotWithShape="1">
          <a:blip r:embed="rId2">
            <a:alphaModFix/>
          </a:blip>
          <a:srcRect b="0" l="0" r="0" t="0"/>
          <a:stretch/>
        </p:blipFill>
        <p:spPr>
          <a:xfrm>
            <a:off x="7341076" y="167450"/>
            <a:ext cx="1680075" cy="558750"/>
          </a:xfrm>
          <a:prstGeom prst="rect">
            <a:avLst/>
          </a:prstGeom>
          <a:noFill/>
          <a:ln>
            <a:noFill/>
          </a:ln>
        </p:spPr>
      </p:pic>
      <p:sp>
        <p:nvSpPr>
          <p:cNvPr id="23" name="Google Shape;23;g2f7d8b71531_0_589"/>
          <p:cNvSpPr/>
          <p:nvPr/>
        </p:nvSpPr>
        <p:spPr>
          <a:xfrm>
            <a:off x="-168150" y="95500"/>
            <a:ext cx="6147600" cy="712800"/>
          </a:xfrm>
          <a:prstGeom prst="roundRect">
            <a:avLst>
              <a:gd fmla="val 31106" name="adj"/>
            </a:avLst>
          </a:prstGeom>
          <a:solidFill>
            <a:srgbClr val="674EA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oppins"/>
              <a:ea typeface="Poppins"/>
              <a:cs typeface="Poppins"/>
              <a:sym typeface="Poppins"/>
            </a:endParaRPr>
          </a:p>
        </p:txBody>
      </p:sp>
      <p:sp>
        <p:nvSpPr>
          <p:cNvPr id="24" name="Google Shape;24;g2f7d8b71531_0_589"/>
          <p:cNvSpPr txBox="1"/>
          <p:nvPr>
            <p:ph type="title"/>
          </p:nvPr>
        </p:nvSpPr>
        <p:spPr>
          <a:xfrm>
            <a:off x="311700" y="8427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ABC9C"/>
              </a:buClr>
              <a:buSzPts val="3000"/>
              <a:buNone/>
              <a:defRPr>
                <a:solidFill>
                  <a:srgbClr val="1ABC9C"/>
                </a:solidFill>
              </a:defRPr>
            </a:lvl1pPr>
            <a:lvl2pPr lvl="1" algn="l">
              <a:lnSpc>
                <a:spcPct val="100000"/>
              </a:lnSpc>
              <a:spcBef>
                <a:spcPts val="0"/>
              </a:spcBef>
              <a:spcAft>
                <a:spcPts val="0"/>
              </a:spcAft>
              <a:buClr>
                <a:schemeClr val="accent4"/>
              </a:buClr>
              <a:buSzPts val="2800"/>
              <a:buNone/>
              <a:defRPr>
                <a:solidFill>
                  <a:schemeClr val="accent4"/>
                </a:solidFill>
              </a:defRPr>
            </a:lvl2pPr>
            <a:lvl3pPr lvl="2" algn="l">
              <a:lnSpc>
                <a:spcPct val="100000"/>
              </a:lnSpc>
              <a:spcBef>
                <a:spcPts val="0"/>
              </a:spcBef>
              <a:spcAft>
                <a:spcPts val="0"/>
              </a:spcAft>
              <a:buClr>
                <a:schemeClr val="accent4"/>
              </a:buClr>
              <a:buSzPts val="2800"/>
              <a:buNone/>
              <a:defRPr>
                <a:solidFill>
                  <a:schemeClr val="accent4"/>
                </a:solidFill>
              </a:defRPr>
            </a:lvl3pPr>
            <a:lvl4pPr lvl="3" algn="l">
              <a:lnSpc>
                <a:spcPct val="100000"/>
              </a:lnSpc>
              <a:spcBef>
                <a:spcPts val="0"/>
              </a:spcBef>
              <a:spcAft>
                <a:spcPts val="0"/>
              </a:spcAft>
              <a:buClr>
                <a:schemeClr val="accent4"/>
              </a:buClr>
              <a:buSzPts val="2800"/>
              <a:buNone/>
              <a:defRPr>
                <a:solidFill>
                  <a:schemeClr val="accent4"/>
                </a:solidFill>
              </a:defRPr>
            </a:lvl4pPr>
            <a:lvl5pPr lvl="4" algn="l">
              <a:lnSpc>
                <a:spcPct val="100000"/>
              </a:lnSpc>
              <a:spcBef>
                <a:spcPts val="0"/>
              </a:spcBef>
              <a:spcAft>
                <a:spcPts val="0"/>
              </a:spcAft>
              <a:buClr>
                <a:schemeClr val="accent4"/>
              </a:buClr>
              <a:buSzPts val="2800"/>
              <a:buNone/>
              <a:defRPr>
                <a:solidFill>
                  <a:schemeClr val="accent4"/>
                </a:solidFill>
              </a:defRPr>
            </a:lvl5pPr>
            <a:lvl6pPr lvl="5" algn="l">
              <a:lnSpc>
                <a:spcPct val="100000"/>
              </a:lnSpc>
              <a:spcBef>
                <a:spcPts val="0"/>
              </a:spcBef>
              <a:spcAft>
                <a:spcPts val="0"/>
              </a:spcAft>
              <a:buClr>
                <a:schemeClr val="accent4"/>
              </a:buClr>
              <a:buSzPts val="2800"/>
              <a:buNone/>
              <a:defRPr>
                <a:solidFill>
                  <a:schemeClr val="accent4"/>
                </a:solidFill>
              </a:defRPr>
            </a:lvl6pPr>
            <a:lvl7pPr lvl="6" algn="l">
              <a:lnSpc>
                <a:spcPct val="100000"/>
              </a:lnSpc>
              <a:spcBef>
                <a:spcPts val="0"/>
              </a:spcBef>
              <a:spcAft>
                <a:spcPts val="0"/>
              </a:spcAft>
              <a:buClr>
                <a:schemeClr val="accent4"/>
              </a:buClr>
              <a:buSzPts val="2800"/>
              <a:buNone/>
              <a:defRPr>
                <a:solidFill>
                  <a:schemeClr val="accent4"/>
                </a:solidFill>
              </a:defRPr>
            </a:lvl7pPr>
            <a:lvl8pPr lvl="7" algn="l">
              <a:lnSpc>
                <a:spcPct val="100000"/>
              </a:lnSpc>
              <a:spcBef>
                <a:spcPts val="0"/>
              </a:spcBef>
              <a:spcAft>
                <a:spcPts val="0"/>
              </a:spcAft>
              <a:buClr>
                <a:schemeClr val="accent4"/>
              </a:buClr>
              <a:buSzPts val="2800"/>
              <a:buNone/>
              <a:defRPr>
                <a:solidFill>
                  <a:schemeClr val="accent4"/>
                </a:solidFill>
              </a:defRPr>
            </a:lvl8pPr>
            <a:lvl9pPr lvl="8" algn="l">
              <a:lnSpc>
                <a:spcPct val="100000"/>
              </a:lnSpc>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_2">
    <p:spTree>
      <p:nvGrpSpPr>
        <p:cNvPr id="25" name="Shape 25"/>
        <p:cNvGrpSpPr/>
        <p:nvPr/>
      </p:nvGrpSpPr>
      <p:grpSpPr>
        <a:xfrm>
          <a:off x="0" y="0"/>
          <a:ext cx="0" cy="0"/>
          <a:chOff x="0" y="0"/>
          <a:chExt cx="0" cy="0"/>
        </a:xfrm>
      </p:grpSpPr>
      <p:sp>
        <p:nvSpPr>
          <p:cNvPr id="26" name="Google Shape;26;g2f7d8b71531_0_645"/>
          <p:cNvSpPr/>
          <p:nvPr/>
        </p:nvSpPr>
        <p:spPr>
          <a:xfrm>
            <a:off x="6027875" y="-50700"/>
            <a:ext cx="3432900" cy="3263700"/>
          </a:xfrm>
          <a:prstGeom prst="teardrop">
            <a:avLst>
              <a:gd fmla="val 979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27" name="Google Shape;27;g2f7d8b71531_0_645"/>
          <p:cNvSpPr/>
          <p:nvPr/>
        </p:nvSpPr>
        <p:spPr>
          <a:xfrm>
            <a:off x="5178400" y="930950"/>
            <a:ext cx="605100" cy="6168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28" name="Google Shape;28;g2f7d8b71531_0_645"/>
          <p:cNvSpPr/>
          <p:nvPr/>
        </p:nvSpPr>
        <p:spPr>
          <a:xfrm>
            <a:off x="5783400" y="2094650"/>
            <a:ext cx="244500" cy="2337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29" name="Google Shape;29;g2f7d8b71531_0_6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0" name="Google Shape;30;g2f7d8b71531_0_645"/>
          <p:cNvPicPr preferRelativeResize="0"/>
          <p:nvPr/>
        </p:nvPicPr>
        <p:blipFill rotWithShape="1">
          <a:blip r:embed="rId2">
            <a:alphaModFix/>
          </a:blip>
          <a:srcRect b="0" l="0" r="0" t="0"/>
          <a:stretch/>
        </p:blipFill>
        <p:spPr>
          <a:xfrm>
            <a:off x="7341076" y="167450"/>
            <a:ext cx="1680075" cy="558750"/>
          </a:xfrm>
          <a:prstGeom prst="rect">
            <a:avLst/>
          </a:prstGeom>
          <a:noFill/>
          <a:ln>
            <a:noFill/>
          </a:ln>
        </p:spPr>
      </p:pic>
      <p:sp>
        <p:nvSpPr>
          <p:cNvPr id="31" name="Google Shape;31;g2f7d8b71531_0_645"/>
          <p:cNvSpPr txBox="1"/>
          <p:nvPr>
            <p:ph type="title"/>
          </p:nvPr>
        </p:nvSpPr>
        <p:spPr>
          <a:xfrm>
            <a:off x="1162050" y="84275"/>
            <a:ext cx="6603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595959"/>
              </a:buClr>
              <a:buSzPts val="3000"/>
              <a:buNone/>
              <a:defRPr>
                <a:solidFill>
                  <a:srgbClr val="595959"/>
                </a:solidFill>
              </a:defRPr>
            </a:lvl1pPr>
            <a:lvl2pPr lvl="1" algn="l">
              <a:lnSpc>
                <a:spcPct val="100000"/>
              </a:lnSpc>
              <a:spcBef>
                <a:spcPts val="0"/>
              </a:spcBef>
              <a:spcAft>
                <a:spcPts val="0"/>
              </a:spcAft>
              <a:buClr>
                <a:schemeClr val="accent4"/>
              </a:buClr>
              <a:buSzPts val="2800"/>
              <a:buNone/>
              <a:defRPr>
                <a:solidFill>
                  <a:schemeClr val="accent4"/>
                </a:solidFill>
              </a:defRPr>
            </a:lvl2pPr>
            <a:lvl3pPr lvl="2" algn="l">
              <a:lnSpc>
                <a:spcPct val="100000"/>
              </a:lnSpc>
              <a:spcBef>
                <a:spcPts val="0"/>
              </a:spcBef>
              <a:spcAft>
                <a:spcPts val="0"/>
              </a:spcAft>
              <a:buClr>
                <a:schemeClr val="accent4"/>
              </a:buClr>
              <a:buSzPts val="2800"/>
              <a:buNone/>
              <a:defRPr>
                <a:solidFill>
                  <a:schemeClr val="accent4"/>
                </a:solidFill>
              </a:defRPr>
            </a:lvl3pPr>
            <a:lvl4pPr lvl="3" algn="l">
              <a:lnSpc>
                <a:spcPct val="100000"/>
              </a:lnSpc>
              <a:spcBef>
                <a:spcPts val="0"/>
              </a:spcBef>
              <a:spcAft>
                <a:spcPts val="0"/>
              </a:spcAft>
              <a:buClr>
                <a:schemeClr val="accent4"/>
              </a:buClr>
              <a:buSzPts val="2800"/>
              <a:buNone/>
              <a:defRPr>
                <a:solidFill>
                  <a:schemeClr val="accent4"/>
                </a:solidFill>
              </a:defRPr>
            </a:lvl4pPr>
            <a:lvl5pPr lvl="4" algn="l">
              <a:lnSpc>
                <a:spcPct val="100000"/>
              </a:lnSpc>
              <a:spcBef>
                <a:spcPts val="0"/>
              </a:spcBef>
              <a:spcAft>
                <a:spcPts val="0"/>
              </a:spcAft>
              <a:buClr>
                <a:schemeClr val="accent4"/>
              </a:buClr>
              <a:buSzPts val="2800"/>
              <a:buNone/>
              <a:defRPr>
                <a:solidFill>
                  <a:schemeClr val="accent4"/>
                </a:solidFill>
              </a:defRPr>
            </a:lvl5pPr>
            <a:lvl6pPr lvl="5" algn="l">
              <a:lnSpc>
                <a:spcPct val="100000"/>
              </a:lnSpc>
              <a:spcBef>
                <a:spcPts val="0"/>
              </a:spcBef>
              <a:spcAft>
                <a:spcPts val="0"/>
              </a:spcAft>
              <a:buClr>
                <a:schemeClr val="accent4"/>
              </a:buClr>
              <a:buSzPts val="2800"/>
              <a:buNone/>
              <a:defRPr>
                <a:solidFill>
                  <a:schemeClr val="accent4"/>
                </a:solidFill>
              </a:defRPr>
            </a:lvl6pPr>
            <a:lvl7pPr lvl="6" algn="l">
              <a:lnSpc>
                <a:spcPct val="100000"/>
              </a:lnSpc>
              <a:spcBef>
                <a:spcPts val="0"/>
              </a:spcBef>
              <a:spcAft>
                <a:spcPts val="0"/>
              </a:spcAft>
              <a:buClr>
                <a:schemeClr val="accent4"/>
              </a:buClr>
              <a:buSzPts val="2800"/>
              <a:buNone/>
              <a:defRPr>
                <a:solidFill>
                  <a:schemeClr val="accent4"/>
                </a:solidFill>
              </a:defRPr>
            </a:lvl7pPr>
            <a:lvl8pPr lvl="7" algn="l">
              <a:lnSpc>
                <a:spcPct val="100000"/>
              </a:lnSpc>
              <a:spcBef>
                <a:spcPts val="0"/>
              </a:spcBef>
              <a:spcAft>
                <a:spcPts val="0"/>
              </a:spcAft>
              <a:buClr>
                <a:schemeClr val="accent4"/>
              </a:buClr>
              <a:buSzPts val="2800"/>
              <a:buNone/>
              <a:defRPr>
                <a:solidFill>
                  <a:schemeClr val="accent4"/>
                </a:solidFill>
              </a:defRPr>
            </a:lvl8pPr>
            <a:lvl9pPr lvl="8" algn="l">
              <a:lnSpc>
                <a:spcPct val="100000"/>
              </a:lnSpc>
              <a:spcBef>
                <a:spcPts val="0"/>
              </a:spcBef>
              <a:spcAft>
                <a:spcPts val="0"/>
              </a:spcAft>
              <a:buClr>
                <a:schemeClr val="accent4"/>
              </a:buClr>
              <a:buSzPts val="2800"/>
              <a:buNone/>
              <a:defRPr>
                <a:solidFill>
                  <a:schemeClr val="accent4"/>
                </a:solidFill>
              </a:defRPr>
            </a:lvl9pPr>
          </a:lstStyle>
          <a:p/>
        </p:txBody>
      </p:sp>
      <p:sp>
        <p:nvSpPr>
          <p:cNvPr id="32" name="Google Shape;32;g2f7d8b71531_0_645"/>
          <p:cNvSpPr txBox="1"/>
          <p:nvPr>
            <p:ph idx="1" type="body"/>
          </p:nvPr>
        </p:nvSpPr>
        <p:spPr>
          <a:xfrm>
            <a:off x="1162050" y="1180325"/>
            <a:ext cx="7670100" cy="2947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3" name="Google Shape;33;g2f7d8b71531_0_645"/>
          <p:cNvSpPr/>
          <p:nvPr/>
        </p:nvSpPr>
        <p:spPr>
          <a:xfrm>
            <a:off x="-76200" y="171450"/>
            <a:ext cx="1178700" cy="332100"/>
          </a:xfrm>
          <a:prstGeom prst="rect">
            <a:avLst/>
          </a:prstGeom>
          <a:solidFill>
            <a:srgbClr val="4A5D71"/>
          </a:solidFill>
          <a:ln cap="flat" cmpd="sng" w="9525">
            <a:solidFill>
              <a:srgbClr val="577B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3F3F3"/>
                </a:solidFill>
                <a:latin typeface="Poppins"/>
                <a:ea typeface="Poppins"/>
                <a:cs typeface="Poppins"/>
                <a:sym typeface="Poppins"/>
              </a:rPr>
              <a:t>Activity</a:t>
            </a:r>
            <a:endParaRPr b="0" i="0" sz="1400" u="none" cap="none" strike="noStrike">
              <a:solidFill>
                <a:srgbClr val="F3F3F3"/>
              </a:solidFill>
              <a:latin typeface="Poppins"/>
              <a:ea typeface="Poppins"/>
              <a:cs typeface="Poppins"/>
              <a:sym typeface="Poppins"/>
            </a:endParaRPr>
          </a:p>
        </p:txBody>
      </p:sp>
      <p:pic>
        <p:nvPicPr>
          <p:cNvPr id="34" name="Google Shape;34;g2f7d8b71531_0_645"/>
          <p:cNvPicPr preferRelativeResize="0"/>
          <p:nvPr/>
        </p:nvPicPr>
        <p:blipFill rotWithShape="1">
          <a:blip r:embed="rId3">
            <a:alphaModFix/>
          </a:blip>
          <a:srcRect b="0" l="0" r="0" t="0"/>
          <a:stretch/>
        </p:blipFill>
        <p:spPr>
          <a:xfrm>
            <a:off x="138125" y="567925"/>
            <a:ext cx="860826" cy="860826"/>
          </a:xfrm>
          <a:prstGeom prst="rect">
            <a:avLst/>
          </a:prstGeom>
          <a:noFill/>
          <a:ln>
            <a:noFill/>
          </a:ln>
        </p:spPr>
      </p:pic>
      <p:sp>
        <p:nvSpPr>
          <p:cNvPr id="35" name="Google Shape;35;g2f7d8b71531_0_645"/>
          <p:cNvSpPr/>
          <p:nvPr/>
        </p:nvSpPr>
        <p:spPr>
          <a:xfrm>
            <a:off x="1264450" y="717950"/>
            <a:ext cx="1982400" cy="393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36" name="Google Shape;36;g2f7d8b71531_0_645"/>
          <p:cNvSpPr txBox="1"/>
          <p:nvPr/>
        </p:nvSpPr>
        <p:spPr>
          <a:xfrm>
            <a:off x="1295400" y="716750"/>
            <a:ext cx="1178700" cy="47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Poppins"/>
                <a:ea typeface="Poppins"/>
                <a:cs typeface="Poppins"/>
                <a:sym typeface="Poppins"/>
              </a:rPr>
              <a:t>Duration: </a:t>
            </a:r>
            <a:endParaRPr b="0" i="0" sz="1400" u="none" cap="none" strike="noStrike">
              <a:solidFill>
                <a:srgbClr val="434343"/>
              </a:solidFill>
              <a:latin typeface="Poppins"/>
              <a:ea typeface="Poppins"/>
              <a:cs typeface="Poppins"/>
              <a:sym typeface="Poppi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
        <p:nvSpPr>
          <p:cNvPr id="38" name="Google Shape;38;g2f7d8b71531_0_6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g2f7d8b71531_0_598"/>
          <p:cNvSpPr/>
          <p:nvPr/>
        </p:nvSpPr>
        <p:spPr>
          <a:xfrm>
            <a:off x="5672100" y="-873175"/>
            <a:ext cx="3054000" cy="31365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41" name="Google Shape;41;g2f7d8b71531_0_5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g2f7d8b71531_0_598"/>
          <p:cNvSpPr/>
          <p:nvPr/>
        </p:nvSpPr>
        <p:spPr>
          <a:xfrm>
            <a:off x="6150775" y="-415950"/>
            <a:ext cx="3675600" cy="3790200"/>
          </a:xfrm>
          <a:prstGeom prst="ellipse">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43" name="Google Shape;43;g2f7d8b71531_0_598"/>
          <p:cNvSpPr txBox="1"/>
          <p:nvPr>
            <p:ph type="title"/>
          </p:nvPr>
        </p:nvSpPr>
        <p:spPr>
          <a:xfrm>
            <a:off x="311700" y="2150850"/>
            <a:ext cx="6021300" cy="841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rgbClr val="0B5394"/>
              </a:buClr>
              <a:buSzPts val="3600"/>
              <a:buNone/>
              <a:defRPr sz="3600">
                <a:solidFill>
                  <a:srgbClr val="0B5394"/>
                </a:solidFill>
              </a:defRPr>
            </a:lvl1pPr>
            <a:lvl2pPr lvl="1" algn="ctr">
              <a:lnSpc>
                <a:spcPct val="100000"/>
              </a:lnSpc>
              <a:spcBef>
                <a:spcPts val="0"/>
              </a:spcBef>
              <a:spcAft>
                <a:spcPts val="0"/>
              </a:spcAft>
              <a:buClr>
                <a:srgbClr val="4285F4"/>
              </a:buClr>
              <a:buSzPts val="3600"/>
              <a:buNone/>
              <a:defRPr sz="3600">
                <a:solidFill>
                  <a:srgbClr val="4285F4"/>
                </a:solidFill>
              </a:defRPr>
            </a:lvl2pPr>
            <a:lvl3pPr lvl="2" algn="ctr">
              <a:lnSpc>
                <a:spcPct val="100000"/>
              </a:lnSpc>
              <a:spcBef>
                <a:spcPts val="0"/>
              </a:spcBef>
              <a:spcAft>
                <a:spcPts val="0"/>
              </a:spcAft>
              <a:buClr>
                <a:srgbClr val="4285F4"/>
              </a:buClr>
              <a:buSzPts val="3600"/>
              <a:buNone/>
              <a:defRPr sz="3600">
                <a:solidFill>
                  <a:srgbClr val="4285F4"/>
                </a:solidFill>
              </a:defRPr>
            </a:lvl3pPr>
            <a:lvl4pPr lvl="3" algn="ctr">
              <a:lnSpc>
                <a:spcPct val="100000"/>
              </a:lnSpc>
              <a:spcBef>
                <a:spcPts val="0"/>
              </a:spcBef>
              <a:spcAft>
                <a:spcPts val="0"/>
              </a:spcAft>
              <a:buClr>
                <a:srgbClr val="4285F4"/>
              </a:buClr>
              <a:buSzPts val="3600"/>
              <a:buNone/>
              <a:defRPr sz="3600">
                <a:solidFill>
                  <a:srgbClr val="4285F4"/>
                </a:solidFill>
              </a:defRPr>
            </a:lvl4pPr>
            <a:lvl5pPr lvl="4" algn="ctr">
              <a:lnSpc>
                <a:spcPct val="100000"/>
              </a:lnSpc>
              <a:spcBef>
                <a:spcPts val="0"/>
              </a:spcBef>
              <a:spcAft>
                <a:spcPts val="0"/>
              </a:spcAft>
              <a:buClr>
                <a:srgbClr val="4285F4"/>
              </a:buClr>
              <a:buSzPts val="3600"/>
              <a:buNone/>
              <a:defRPr sz="3600">
                <a:solidFill>
                  <a:srgbClr val="4285F4"/>
                </a:solidFill>
              </a:defRPr>
            </a:lvl5pPr>
            <a:lvl6pPr lvl="5" algn="ctr">
              <a:lnSpc>
                <a:spcPct val="100000"/>
              </a:lnSpc>
              <a:spcBef>
                <a:spcPts val="0"/>
              </a:spcBef>
              <a:spcAft>
                <a:spcPts val="0"/>
              </a:spcAft>
              <a:buClr>
                <a:srgbClr val="4285F4"/>
              </a:buClr>
              <a:buSzPts val="3600"/>
              <a:buNone/>
              <a:defRPr sz="3600">
                <a:solidFill>
                  <a:srgbClr val="4285F4"/>
                </a:solidFill>
              </a:defRPr>
            </a:lvl6pPr>
            <a:lvl7pPr lvl="6" algn="ctr">
              <a:lnSpc>
                <a:spcPct val="100000"/>
              </a:lnSpc>
              <a:spcBef>
                <a:spcPts val="0"/>
              </a:spcBef>
              <a:spcAft>
                <a:spcPts val="0"/>
              </a:spcAft>
              <a:buClr>
                <a:srgbClr val="4285F4"/>
              </a:buClr>
              <a:buSzPts val="3600"/>
              <a:buNone/>
              <a:defRPr sz="3600">
                <a:solidFill>
                  <a:srgbClr val="4285F4"/>
                </a:solidFill>
              </a:defRPr>
            </a:lvl7pPr>
            <a:lvl8pPr lvl="7" algn="ctr">
              <a:lnSpc>
                <a:spcPct val="100000"/>
              </a:lnSpc>
              <a:spcBef>
                <a:spcPts val="0"/>
              </a:spcBef>
              <a:spcAft>
                <a:spcPts val="0"/>
              </a:spcAft>
              <a:buClr>
                <a:srgbClr val="4285F4"/>
              </a:buClr>
              <a:buSzPts val="3600"/>
              <a:buNone/>
              <a:defRPr sz="3600">
                <a:solidFill>
                  <a:srgbClr val="4285F4"/>
                </a:solidFill>
              </a:defRPr>
            </a:lvl8pPr>
            <a:lvl9pPr lvl="8" algn="ctr">
              <a:lnSpc>
                <a:spcPct val="100000"/>
              </a:lnSpc>
              <a:spcBef>
                <a:spcPts val="0"/>
              </a:spcBef>
              <a:spcAft>
                <a:spcPts val="0"/>
              </a:spcAft>
              <a:buClr>
                <a:srgbClr val="4285F4"/>
              </a:buClr>
              <a:buSzPts val="3600"/>
              <a:buNone/>
              <a:defRPr sz="3600">
                <a:solidFill>
                  <a:srgbClr val="4285F4"/>
                </a:solidFill>
              </a:defRPr>
            </a:lvl9pPr>
          </a:lstStyle>
          <a:p/>
        </p:txBody>
      </p:sp>
      <p:pic>
        <p:nvPicPr>
          <p:cNvPr id="44" name="Google Shape;44;g2f7d8b71531_0_598"/>
          <p:cNvPicPr preferRelativeResize="0"/>
          <p:nvPr/>
        </p:nvPicPr>
        <p:blipFill rotWithShape="1">
          <a:blip r:embed="rId2">
            <a:alphaModFix/>
          </a:blip>
          <a:srcRect b="0" l="0" r="0" t="0"/>
          <a:stretch/>
        </p:blipFill>
        <p:spPr>
          <a:xfrm>
            <a:off x="7341076" y="167450"/>
            <a:ext cx="1680075" cy="5587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sp>
        <p:nvSpPr>
          <p:cNvPr id="46" name="Google Shape;46;g2f7d8b71531_0_604"/>
          <p:cNvSpPr txBox="1"/>
          <p:nvPr>
            <p:ph type="title"/>
          </p:nvPr>
        </p:nvSpPr>
        <p:spPr>
          <a:xfrm>
            <a:off x="311700" y="8427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g2f7d8b71531_0_60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8" name="Google Shape;48;g2f7d8b71531_0_60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 name="Google Shape;49;g2f7d8b71531_0_6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g2f7d8b71531_0_609"/>
          <p:cNvSpPr txBox="1"/>
          <p:nvPr>
            <p:ph type="title"/>
          </p:nvPr>
        </p:nvSpPr>
        <p:spPr>
          <a:xfrm>
            <a:off x="311700" y="84275"/>
            <a:ext cx="8520600" cy="572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g2f7d8b71531_0_6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g2f7d8b71531_0_612"/>
          <p:cNvSpPr txBox="1"/>
          <p:nvPr>
            <p:ph type="title"/>
          </p:nvPr>
        </p:nvSpPr>
        <p:spPr>
          <a:xfrm>
            <a:off x="311700" y="555600"/>
            <a:ext cx="2808000" cy="755700"/>
          </a:xfrm>
          <a:prstGeom prst="rect">
            <a:avLst/>
          </a:prstGeom>
          <a:noFill/>
          <a:ln>
            <a:noFill/>
          </a:ln>
          <a:effectLst>
            <a:outerShdw blurRad="57150" rotWithShape="0" algn="bl" dir="5400000" dist="19050">
              <a:srgbClr val="000000">
                <a:alpha val="47843"/>
              </a:srgbClr>
            </a:outerShdw>
          </a:effectLst>
        </p:spPr>
        <p:txBody>
          <a:bodyPr anchorCtr="0" anchor="b"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5" name="Google Shape;55;g2f7d8b71531_0_61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6" name="Google Shape;56;g2f7d8b71531_0_6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7" name="Shape 57"/>
        <p:cNvGrpSpPr/>
        <p:nvPr/>
      </p:nvGrpSpPr>
      <p:grpSpPr>
        <a:xfrm>
          <a:off x="0" y="0"/>
          <a:ext cx="0" cy="0"/>
          <a:chOff x="0" y="0"/>
          <a:chExt cx="0" cy="0"/>
        </a:xfrm>
      </p:grpSpPr>
      <p:sp>
        <p:nvSpPr>
          <p:cNvPr id="58" name="Google Shape;58;g2f7d8b71531_0_61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9" name="Google Shape;59;g2f7d8b71531_0_6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g2f7d8b71531_0_616"/>
          <p:cNvSpPr/>
          <p:nvPr/>
        </p:nvSpPr>
        <p:spPr>
          <a:xfrm>
            <a:off x="6557950" y="-417900"/>
            <a:ext cx="3225300" cy="3236100"/>
          </a:xfrm>
          <a:prstGeom prst="ellipse">
            <a:avLst/>
          </a:prstGeom>
          <a:noFill/>
          <a:ln cap="flat" cmpd="sng" w="22860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61" name="Google Shape;61;g2f7d8b71531_0_616"/>
          <p:cNvSpPr/>
          <p:nvPr/>
        </p:nvSpPr>
        <p:spPr>
          <a:xfrm>
            <a:off x="5178400" y="695200"/>
            <a:ext cx="605100" cy="616800"/>
          </a:xfrm>
          <a:prstGeom prst="ellipse">
            <a:avLst/>
          </a:prstGeom>
          <a:solidFill>
            <a:srgbClr val="99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pic>
        <p:nvPicPr>
          <p:cNvPr id="62" name="Google Shape;62;g2f7d8b71531_0_616"/>
          <p:cNvPicPr preferRelativeResize="0"/>
          <p:nvPr/>
        </p:nvPicPr>
        <p:blipFill rotWithShape="1">
          <a:blip r:embed="rId2">
            <a:alphaModFix/>
          </a:blip>
          <a:srcRect b="0" l="0" r="0" t="0"/>
          <a:stretch/>
        </p:blipFill>
        <p:spPr>
          <a:xfrm>
            <a:off x="7341076" y="167450"/>
            <a:ext cx="1680075" cy="5587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f7d8b71531_0_578"/>
          <p:cNvSpPr txBox="1"/>
          <p:nvPr>
            <p:ph type="title"/>
          </p:nvPr>
        </p:nvSpPr>
        <p:spPr>
          <a:xfrm>
            <a:off x="311700" y="8427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0B5394"/>
              </a:buClr>
              <a:buSzPts val="3000"/>
              <a:buFont typeface="Poppins"/>
              <a:buNone/>
              <a:defRPr b="1" i="0" sz="3000" u="none" cap="none" strike="noStrike">
                <a:solidFill>
                  <a:srgbClr val="0B5394"/>
                </a:solidFill>
                <a:latin typeface="Poppins"/>
                <a:ea typeface="Poppins"/>
                <a:cs typeface="Poppins"/>
                <a:sym typeface="Poppi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g2f7d8b71531_0_578"/>
          <p:cNvSpPr txBox="1"/>
          <p:nvPr>
            <p:ph idx="1" type="body"/>
          </p:nvPr>
        </p:nvSpPr>
        <p:spPr>
          <a:xfrm>
            <a:off x="311700" y="1092150"/>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Poppins"/>
              <a:buChar char="●"/>
              <a:defRPr b="0" i="0" sz="1800" u="none" cap="none" strike="noStrike">
                <a:solidFill>
                  <a:srgbClr val="000000"/>
                </a:solidFill>
                <a:latin typeface="Poppins"/>
                <a:ea typeface="Poppins"/>
                <a:cs typeface="Poppins"/>
                <a:sym typeface="Poppins"/>
              </a:defRPr>
            </a:lvl1pPr>
            <a:lvl2pPr indent="-317500" lvl="1" marL="9144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2pPr>
            <a:lvl3pPr indent="-317500" lvl="2" marL="13716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3pPr>
            <a:lvl4pPr indent="-317500" lvl="3" marL="18288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4pPr>
            <a:lvl5pPr indent="-317500" lvl="4" marL="22860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5pPr>
            <a:lvl6pPr indent="-317500" lvl="5" marL="27432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6pPr>
            <a:lvl7pPr indent="-317500" lvl="6" marL="32004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7pPr>
            <a:lvl8pPr indent="-317500" lvl="7" marL="36576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8pPr>
            <a:lvl9pPr indent="-317500" lvl="8" marL="41148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9pPr>
          </a:lstStyle>
          <a:p/>
        </p:txBody>
      </p:sp>
      <p:sp>
        <p:nvSpPr>
          <p:cNvPr id="8" name="Google Shape;8;g2f7d8b71531_0_5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17.png"/><Relationship Id="rId6"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hyperlink" Target="https://mlu-explain.github.io/train-test-validation/#:~:text=It%20is%20best%20practice%20in,final%20evaluation%20of%20the%20mode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2.png"/><Relationship Id="rId6"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hyperlink" Target="https://www.kaggle.com/competitions/titanic/overview" TargetMode="External"/><Relationship Id="rId5"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hyperlink" Target="https://www.facebook.com/nisalm" TargetMode="External"/><Relationship Id="rId12" Type="http://schemas.openxmlformats.org/officeDocument/2006/relationships/image" Target="../media/image47.png"/><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www.linkedin.com/in/nisalm/" TargetMode="External"/><Relationship Id="rId4" Type="http://schemas.openxmlformats.org/officeDocument/2006/relationships/image" Target="../media/image44.png"/><Relationship Id="rId9" Type="http://schemas.openxmlformats.org/officeDocument/2006/relationships/image" Target="../media/image40.png"/><Relationship Id="rId5" Type="http://schemas.openxmlformats.org/officeDocument/2006/relationships/hyperlink" Target="https://twitter.com/nisalm" TargetMode="External"/><Relationship Id="rId6" Type="http://schemas.openxmlformats.org/officeDocument/2006/relationships/image" Target="../media/image45.png"/><Relationship Id="rId7" Type="http://schemas.openxmlformats.org/officeDocument/2006/relationships/hyperlink" Target="mailto:mihiranga@gmail.com" TargetMode="External"/><Relationship Id="rId8"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6.png"/><Relationship Id="rId8"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hyperlink" Target="http://www.youtube.com/watch?v=cmsVZPjsMTQ" TargetMode="External"/><Relationship Id="rId4" Type="http://schemas.openxmlformats.org/officeDocument/2006/relationships/image" Target="../media/image11.jpg"/><Relationship Id="rId5" Type="http://schemas.openxmlformats.org/officeDocument/2006/relationships/hyperlink" Target="http://rpf.io/xai-4-v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 name="Shape 123"/>
        <p:cNvGrpSpPr/>
        <p:nvPr/>
      </p:nvGrpSpPr>
      <p:grpSpPr>
        <a:xfrm>
          <a:off x="0" y="0"/>
          <a:ext cx="0" cy="0"/>
          <a:chOff x="0" y="0"/>
          <a:chExt cx="0" cy="0"/>
        </a:xfrm>
      </p:grpSpPr>
      <p:sp>
        <p:nvSpPr>
          <p:cNvPr id="124" name="Google Shape;124;g2f7d8b71531_0_98"/>
          <p:cNvSpPr/>
          <p:nvPr/>
        </p:nvSpPr>
        <p:spPr>
          <a:xfrm>
            <a:off x="6027875" y="-203100"/>
            <a:ext cx="3432900" cy="3263700"/>
          </a:xfrm>
          <a:prstGeom prst="teardrop">
            <a:avLst>
              <a:gd fmla="val 97967" name="adj"/>
            </a:avLst>
          </a:prstGeom>
          <a:solidFill>
            <a:srgbClr val="674EA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25" name="Google Shape;125;g2f7d8b71531_0_98"/>
          <p:cNvSpPr txBox="1"/>
          <p:nvPr>
            <p:ph type="ctrTitle"/>
          </p:nvPr>
        </p:nvSpPr>
        <p:spPr>
          <a:xfrm>
            <a:off x="311700" y="990350"/>
            <a:ext cx="62568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778"/>
              <a:buNone/>
            </a:pPr>
            <a:r>
              <a:rPr lang="en" sz="4800">
                <a:solidFill>
                  <a:srgbClr val="674EA7"/>
                </a:solidFill>
              </a:rPr>
              <a:t>Classification Algorithms</a:t>
            </a:r>
            <a:endParaRPr sz="4800">
              <a:solidFill>
                <a:srgbClr val="674EA7"/>
              </a:solidFill>
            </a:endParaRPr>
          </a:p>
        </p:txBody>
      </p:sp>
      <p:sp>
        <p:nvSpPr>
          <p:cNvPr id="126" name="Google Shape;126;g2f7d8b71531_0_98"/>
          <p:cNvSpPr/>
          <p:nvPr/>
        </p:nvSpPr>
        <p:spPr>
          <a:xfrm>
            <a:off x="-488750" y="3527625"/>
            <a:ext cx="4330200" cy="971700"/>
          </a:xfrm>
          <a:prstGeom prst="roundRect">
            <a:avLst>
              <a:gd fmla="val 43113" name="adj"/>
            </a:avLst>
          </a:prstGeom>
          <a:solidFill>
            <a:srgbClr val="1ABC9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27" name="Google Shape;127;g2f7d8b71531_0_98"/>
          <p:cNvSpPr txBox="1"/>
          <p:nvPr>
            <p:ph idx="1" type="subTitle"/>
          </p:nvPr>
        </p:nvSpPr>
        <p:spPr>
          <a:xfrm>
            <a:off x="328275" y="3663725"/>
            <a:ext cx="3920400" cy="669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3000">
                <a:solidFill>
                  <a:schemeClr val="dk1"/>
                </a:solidFill>
              </a:rPr>
              <a:t>Nisal Mihiranga</a:t>
            </a:r>
            <a:endParaRPr sz="3000">
              <a:solidFill>
                <a:schemeClr val="dk1"/>
              </a:solidFill>
            </a:endParaRPr>
          </a:p>
        </p:txBody>
      </p:sp>
      <p:sp>
        <p:nvSpPr>
          <p:cNvPr id="128" name="Google Shape;128;g2f7d8b71531_0_98"/>
          <p:cNvSpPr/>
          <p:nvPr/>
        </p:nvSpPr>
        <p:spPr>
          <a:xfrm>
            <a:off x="5178400" y="930950"/>
            <a:ext cx="605100" cy="616800"/>
          </a:xfrm>
          <a:prstGeom prst="ellipse">
            <a:avLst/>
          </a:prstGeom>
          <a:solidFill>
            <a:srgbClr val="8E7CC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29" name="Google Shape;129;g2f7d8b71531_0_98"/>
          <p:cNvSpPr/>
          <p:nvPr/>
        </p:nvSpPr>
        <p:spPr>
          <a:xfrm>
            <a:off x="5783400" y="2094650"/>
            <a:ext cx="244500" cy="233700"/>
          </a:xfrm>
          <a:prstGeom prst="ellipse">
            <a:avLst/>
          </a:prstGeom>
          <a:solidFill>
            <a:srgbClr val="674EA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pic>
        <p:nvPicPr>
          <p:cNvPr id="130" name="Google Shape;130;g2f7d8b71531_0_98"/>
          <p:cNvPicPr preferRelativeResize="0"/>
          <p:nvPr/>
        </p:nvPicPr>
        <p:blipFill rotWithShape="1">
          <a:blip r:embed="rId3">
            <a:alphaModFix/>
          </a:blip>
          <a:srcRect b="0" l="0" r="0" t="0"/>
          <a:stretch/>
        </p:blipFill>
        <p:spPr>
          <a:xfrm>
            <a:off x="6855275" y="434975"/>
            <a:ext cx="1778100" cy="1778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30891b7c403_0_45"/>
          <p:cNvSpPr/>
          <p:nvPr/>
        </p:nvSpPr>
        <p:spPr>
          <a:xfrm>
            <a:off x="3157100" y="252600"/>
            <a:ext cx="3102600" cy="717000"/>
          </a:xfrm>
          <a:prstGeom prst="roundRect">
            <a:avLst>
              <a:gd fmla="val 16667" name="adj"/>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3F3F3"/>
                </a:solidFill>
                <a:latin typeface="Poppins"/>
                <a:ea typeface="Poppins"/>
                <a:cs typeface="Poppins"/>
                <a:sym typeface="Poppins"/>
              </a:rPr>
              <a:t>Machine Learning</a:t>
            </a:r>
            <a:endParaRPr sz="1700">
              <a:solidFill>
                <a:srgbClr val="F3F3F3"/>
              </a:solidFill>
              <a:latin typeface="Poppins"/>
              <a:ea typeface="Poppins"/>
              <a:cs typeface="Poppins"/>
              <a:sym typeface="Poppins"/>
            </a:endParaRPr>
          </a:p>
        </p:txBody>
      </p:sp>
      <p:sp>
        <p:nvSpPr>
          <p:cNvPr id="218" name="Google Shape;218;g30891b7c403_0_45"/>
          <p:cNvSpPr/>
          <p:nvPr/>
        </p:nvSpPr>
        <p:spPr>
          <a:xfrm>
            <a:off x="1158325" y="1567475"/>
            <a:ext cx="3102600" cy="717000"/>
          </a:xfrm>
          <a:prstGeom prst="round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3F3F3"/>
                </a:solidFill>
                <a:latin typeface="Poppins"/>
                <a:ea typeface="Poppins"/>
                <a:cs typeface="Poppins"/>
                <a:sym typeface="Poppins"/>
              </a:rPr>
              <a:t>Supervised Learning</a:t>
            </a:r>
            <a:endParaRPr sz="1700">
              <a:solidFill>
                <a:srgbClr val="F3F3F3"/>
              </a:solidFill>
              <a:latin typeface="Poppins"/>
              <a:ea typeface="Poppins"/>
              <a:cs typeface="Poppins"/>
              <a:sym typeface="Poppins"/>
            </a:endParaRPr>
          </a:p>
        </p:txBody>
      </p:sp>
      <p:sp>
        <p:nvSpPr>
          <p:cNvPr id="219" name="Google Shape;219;g30891b7c403_0_45"/>
          <p:cNvSpPr/>
          <p:nvPr/>
        </p:nvSpPr>
        <p:spPr>
          <a:xfrm>
            <a:off x="5035050" y="1423200"/>
            <a:ext cx="3102600" cy="7170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3F3F3"/>
                </a:solidFill>
                <a:latin typeface="Poppins"/>
                <a:ea typeface="Poppins"/>
                <a:cs typeface="Poppins"/>
                <a:sym typeface="Poppins"/>
              </a:rPr>
              <a:t>Unsupervised Learning</a:t>
            </a:r>
            <a:endParaRPr sz="1700">
              <a:solidFill>
                <a:srgbClr val="F3F3F3"/>
              </a:solidFill>
              <a:latin typeface="Poppins"/>
              <a:ea typeface="Poppins"/>
              <a:cs typeface="Poppins"/>
              <a:sym typeface="Poppins"/>
            </a:endParaRPr>
          </a:p>
        </p:txBody>
      </p:sp>
      <p:cxnSp>
        <p:nvCxnSpPr>
          <p:cNvPr id="220" name="Google Shape;220;g30891b7c403_0_45"/>
          <p:cNvCxnSpPr>
            <a:stCxn id="217" idx="2"/>
            <a:endCxn id="218" idx="0"/>
          </p:cNvCxnSpPr>
          <p:nvPr/>
        </p:nvCxnSpPr>
        <p:spPr>
          <a:xfrm rot="5400000">
            <a:off x="3410000" y="269100"/>
            <a:ext cx="597900" cy="1998900"/>
          </a:xfrm>
          <a:prstGeom prst="curvedConnector3">
            <a:avLst>
              <a:gd fmla="val 49998" name="adj1"/>
            </a:avLst>
          </a:prstGeom>
          <a:noFill/>
          <a:ln cap="flat" cmpd="sng" w="28575">
            <a:solidFill>
              <a:schemeClr val="dk2"/>
            </a:solidFill>
            <a:prstDash val="solid"/>
            <a:round/>
            <a:headEnd len="med" w="med" type="none"/>
            <a:tailEnd len="med" w="med" type="stealth"/>
          </a:ln>
        </p:spPr>
      </p:cxnSp>
      <p:cxnSp>
        <p:nvCxnSpPr>
          <p:cNvPr id="221" name="Google Shape;221;g30891b7c403_0_45"/>
          <p:cNvCxnSpPr>
            <a:stCxn id="217" idx="2"/>
            <a:endCxn id="219" idx="0"/>
          </p:cNvCxnSpPr>
          <p:nvPr/>
        </p:nvCxnSpPr>
        <p:spPr>
          <a:xfrm flipH="1" rot="-5400000">
            <a:off x="5420600" y="257400"/>
            <a:ext cx="453600" cy="1878000"/>
          </a:xfrm>
          <a:prstGeom prst="curvedConnector3">
            <a:avLst>
              <a:gd fmla="val 50000" name="adj1"/>
            </a:avLst>
          </a:prstGeom>
          <a:noFill/>
          <a:ln cap="flat" cmpd="sng" w="28575">
            <a:solidFill>
              <a:schemeClr val="dk2"/>
            </a:solidFill>
            <a:prstDash val="solid"/>
            <a:round/>
            <a:headEnd len="med" w="med" type="none"/>
            <a:tailEnd len="med" w="med" type="stealth"/>
          </a:ln>
        </p:spPr>
      </p:cxnSp>
      <p:sp>
        <p:nvSpPr>
          <p:cNvPr id="222" name="Google Shape;222;g30891b7c403_0_45"/>
          <p:cNvSpPr/>
          <p:nvPr/>
        </p:nvSpPr>
        <p:spPr>
          <a:xfrm>
            <a:off x="276525" y="3256325"/>
            <a:ext cx="2150400" cy="439200"/>
          </a:xfrm>
          <a:prstGeom prst="roundRect">
            <a:avLst>
              <a:gd fmla="val 16667" name="adj"/>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3F3F3"/>
                </a:solidFill>
                <a:latin typeface="Poppins"/>
                <a:ea typeface="Poppins"/>
                <a:cs typeface="Poppins"/>
                <a:sym typeface="Poppins"/>
              </a:rPr>
              <a:t>Classification</a:t>
            </a:r>
            <a:endParaRPr sz="1700">
              <a:solidFill>
                <a:srgbClr val="F3F3F3"/>
              </a:solidFill>
              <a:latin typeface="Poppins"/>
              <a:ea typeface="Poppins"/>
              <a:cs typeface="Poppins"/>
              <a:sym typeface="Poppins"/>
            </a:endParaRPr>
          </a:p>
        </p:txBody>
      </p:sp>
      <p:cxnSp>
        <p:nvCxnSpPr>
          <p:cNvPr id="223" name="Google Shape;223;g30891b7c403_0_45"/>
          <p:cNvCxnSpPr>
            <a:stCxn id="218" idx="2"/>
            <a:endCxn id="222" idx="0"/>
          </p:cNvCxnSpPr>
          <p:nvPr/>
        </p:nvCxnSpPr>
        <p:spPr>
          <a:xfrm rot="5400000">
            <a:off x="1544725" y="2091575"/>
            <a:ext cx="972000" cy="1357800"/>
          </a:xfrm>
          <a:prstGeom prst="curvedConnector3">
            <a:avLst>
              <a:gd fmla="val 49992" name="adj1"/>
            </a:avLst>
          </a:prstGeom>
          <a:noFill/>
          <a:ln cap="flat" cmpd="sng" w="28575">
            <a:solidFill>
              <a:schemeClr val="dk2"/>
            </a:solidFill>
            <a:prstDash val="solid"/>
            <a:round/>
            <a:headEnd len="med" w="med" type="none"/>
            <a:tailEnd len="med" w="med" type="stealth"/>
          </a:ln>
        </p:spPr>
      </p:cxnSp>
      <p:sp>
        <p:nvSpPr>
          <p:cNvPr id="224" name="Google Shape;224;g30891b7c403_0_45"/>
          <p:cNvSpPr/>
          <p:nvPr/>
        </p:nvSpPr>
        <p:spPr>
          <a:xfrm>
            <a:off x="2869675" y="3256325"/>
            <a:ext cx="2150400" cy="439200"/>
          </a:xfrm>
          <a:prstGeom prst="roundRect">
            <a:avLst>
              <a:gd fmla="val 16667" name="adj"/>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3F3F3"/>
                </a:solidFill>
                <a:latin typeface="Poppins"/>
                <a:ea typeface="Poppins"/>
                <a:cs typeface="Poppins"/>
                <a:sym typeface="Poppins"/>
              </a:rPr>
              <a:t>Regression</a:t>
            </a:r>
            <a:endParaRPr sz="1700">
              <a:solidFill>
                <a:srgbClr val="F3F3F3"/>
              </a:solidFill>
              <a:latin typeface="Poppins"/>
              <a:ea typeface="Poppins"/>
              <a:cs typeface="Poppins"/>
              <a:sym typeface="Poppins"/>
            </a:endParaRPr>
          </a:p>
        </p:txBody>
      </p:sp>
      <p:cxnSp>
        <p:nvCxnSpPr>
          <p:cNvPr id="225" name="Google Shape;225;g30891b7c403_0_45"/>
          <p:cNvCxnSpPr>
            <a:stCxn id="218" idx="2"/>
            <a:endCxn id="224" idx="0"/>
          </p:cNvCxnSpPr>
          <p:nvPr/>
        </p:nvCxnSpPr>
        <p:spPr>
          <a:xfrm flipH="1" rot="-5400000">
            <a:off x="2841325" y="2152775"/>
            <a:ext cx="972000" cy="1235400"/>
          </a:xfrm>
          <a:prstGeom prst="curvedConnector3">
            <a:avLst>
              <a:gd fmla="val 49992" name="adj1"/>
            </a:avLst>
          </a:prstGeom>
          <a:noFill/>
          <a:ln cap="flat" cmpd="sng" w="28575">
            <a:solidFill>
              <a:schemeClr val="dk2"/>
            </a:solidFill>
            <a:prstDash val="solid"/>
            <a:round/>
            <a:headEnd len="med" w="med" type="none"/>
            <a:tailEnd len="med" w="med" type="stealth"/>
          </a:ln>
        </p:spPr>
      </p:cxnSp>
      <p:pic>
        <p:nvPicPr>
          <p:cNvPr id="226" name="Google Shape;226;g30891b7c403_0_45"/>
          <p:cNvPicPr preferRelativeResize="0"/>
          <p:nvPr/>
        </p:nvPicPr>
        <p:blipFill>
          <a:blip r:embed="rId3">
            <a:alphaModFix/>
          </a:blip>
          <a:stretch>
            <a:fillRect/>
          </a:stretch>
        </p:blipFill>
        <p:spPr>
          <a:xfrm>
            <a:off x="710425" y="3761150"/>
            <a:ext cx="1433125" cy="1382350"/>
          </a:xfrm>
          <a:prstGeom prst="rect">
            <a:avLst/>
          </a:prstGeom>
          <a:noFill/>
          <a:ln>
            <a:noFill/>
          </a:ln>
        </p:spPr>
      </p:pic>
      <p:pic>
        <p:nvPicPr>
          <p:cNvPr id="227" name="Google Shape;227;g30891b7c403_0_45"/>
          <p:cNvPicPr preferRelativeResize="0"/>
          <p:nvPr/>
        </p:nvPicPr>
        <p:blipFill>
          <a:blip r:embed="rId4">
            <a:alphaModFix/>
          </a:blip>
          <a:stretch>
            <a:fillRect/>
          </a:stretch>
        </p:blipFill>
        <p:spPr>
          <a:xfrm>
            <a:off x="3235477" y="3721837"/>
            <a:ext cx="1668300" cy="1460975"/>
          </a:xfrm>
          <a:prstGeom prst="rect">
            <a:avLst/>
          </a:prstGeom>
          <a:noFill/>
          <a:ln>
            <a:noFill/>
          </a:ln>
        </p:spPr>
      </p:pic>
      <p:sp>
        <p:nvSpPr>
          <p:cNvPr id="228" name="Google Shape;228;g30891b7c403_0_45"/>
          <p:cNvSpPr txBox="1"/>
          <p:nvPr/>
        </p:nvSpPr>
        <p:spPr>
          <a:xfrm>
            <a:off x="2027050" y="961500"/>
            <a:ext cx="1599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Bree Serif"/>
                <a:ea typeface="Bree Serif"/>
                <a:cs typeface="Bree Serif"/>
                <a:sym typeface="Bree Serif"/>
              </a:rPr>
              <a:t>Has labels</a:t>
            </a:r>
            <a:endParaRPr sz="1800">
              <a:latin typeface="Bree Serif"/>
              <a:ea typeface="Bree Serif"/>
              <a:cs typeface="Bree Serif"/>
              <a:sym typeface="Bree Serif"/>
            </a:endParaRPr>
          </a:p>
        </p:txBody>
      </p:sp>
      <p:sp>
        <p:nvSpPr>
          <p:cNvPr id="229" name="Google Shape;229;g30891b7c403_0_45"/>
          <p:cNvSpPr txBox="1"/>
          <p:nvPr/>
        </p:nvSpPr>
        <p:spPr>
          <a:xfrm>
            <a:off x="5950850" y="961500"/>
            <a:ext cx="1599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Bree Serif"/>
                <a:ea typeface="Bree Serif"/>
                <a:cs typeface="Bree Serif"/>
                <a:sym typeface="Bree Serif"/>
              </a:rPr>
              <a:t>No labels</a:t>
            </a:r>
            <a:endParaRPr sz="1800">
              <a:latin typeface="Bree Serif"/>
              <a:ea typeface="Bree Serif"/>
              <a:cs typeface="Bree Serif"/>
              <a:sym typeface="Bree Serif"/>
            </a:endParaRPr>
          </a:p>
        </p:txBody>
      </p:sp>
      <p:sp>
        <p:nvSpPr>
          <p:cNvPr id="230" name="Google Shape;230;g30891b7c403_0_45"/>
          <p:cNvSpPr txBox="1"/>
          <p:nvPr/>
        </p:nvSpPr>
        <p:spPr>
          <a:xfrm>
            <a:off x="427450" y="2465275"/>
            <a:ext cx="1599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Bree Serif"/>
                <a:ea typeface="Bree Serif"/>
                <a:cs typeface="Bree Serif"/>
                <a:sym typeface="Bree Serif"/>
              </a:rPr>
              <a:t>Categorical</a:t>
            </a:r>
            <a:endParaRPr sz="1800">
              <a:latin typeface="Bree Serif"/>
              <a:ea typeface="Bree Serif"/>
              <a:cs typeface="Bree Serif"/>
              <a:sym typeface="Bree Serif"/>
            </a:endParaRPr>
          </a:p>
        </p:txBody>
      </p:sp>
      <p:sp>
        <p:nvSpPr>
          <p:cNvPr id="231" name="Google Shape;231;g30891b7c403_0_45"/>
          <p:cNvSpPr txBox="1"/>
          <p:nvPr/>
        </p:nvSpPr>
        <p:spPr>
          <a:xfrm>
            <a:off x="3269825" y="2428750"/>
            <a:ext cx="1599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Bree Serif"/>
                <a:ea typeface="Bree Serif"/>
                <a:cs typeface="Bree Serif"/>
                <a:sym typeface="Bree Serif"/>
              </a:rPr>
              <a:t>Continuous </a:t>
            </a:r>
            <a:endParaRPr sz="1800">
              <a:latin typeface="Bree Serif"/>
              <a:ea typeface="Bree Serif"/>
              <a:cs typeface="Bree Serif"/>
              <a:sym typeface="Bree Serif"/>
            </a:endParaRPr>
          </a:p>
        </p:txBody>
      </p:sp>
      <p:sp>
        <p:nvSpPr>
          <p:cNvPr id="232" name="Google Shape;232;g30891b7c403_0_45"/>
          <p:cNvSpPr/>
          <p:nvPr/>
        </p:nvSpPr>
        <p:spPr>
          <a:xfrm>
            <a:off x="4869425" y="2715025"/>
            <a:ext cx="2150400" cy="4392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3F3F3"/>
                </a:solidFill>
                <a:latin typeface="Poppins"/>
                <a:ea typeface="Poppins"/>
                <a:cs typeface="Poppins"/>
                <a:sym typeface="Poppins"/>
              </a:rPr>
              <a:t>Clustering</a:t>
            </a:r>
            <a:endParaRPr sz="1700">
              <a:solidFill>
                <a:srgbClr val="F3F3F3"/>
              </a:solidFill>
              <a:latin typeface="Poppins"/>
              <a:ea typeface="Poppins"/>
              <a:cs typeface="Poppins"/>
              <a:sym typeface="Poppins"/>
            </a:endParaRPr>
          </a:p>
        </p:txBody>
      </p:sp>
      <p:cxnSp>
        <p:nvCxnSpPr>
          <p:cNvPr id="233" name="Google Shape;233;g30891b7c403_0_45"/>
          <p:cNvCxnSpPr>
            <a:stCxn id="219" idx="2"/>
            <a:endCxn id="232" idx="0"/>
          </p:cNvCxnSpPr>
          <p:nvPr/>
        </p:nvCxnSpPr>
        <p:spPr>
          <a:xfrm rot="5400000">
            <a:off x="5978100" y="2106750"/>
            <a:ext cx="574800" cy="641700"/>
          </a:xfrm>
          <a:prstGeom prst="curvedConnector3">
            <a:avLst>
              <a:gd fmla="val 50002" name="adj1"/>
            </a:avLst>
          </a:prstGeom>
          <a:noFill/>
          <a:ln cap="flat" cmpd="sng" w="28575">
            <a:solidFill>
              <a:schemeClr val="dk2"/>
            </a:solidFill>
            <a:prstDash val="solid"/>
            <a:round/>
            <a:headEnd len="med" w="med" type="none"/>
            <a:tailEnd len="med" w="med" type="stealth"/>
          </a:ln>
        </p:spPr>
      </p:cxnSp>
      <p:pic>
        <p:nvPicPr>
          <p:cNvPr id="234" name="Google Shape;234;g30891b7c403_0_45"/>
          <p:cNvPicPr preferRelativeResize="0"/>
          <p:nvPr/>
        </p:nvPicPr>
        <p:blipFill>
          <a:blip r:embed="rId5">
            <a:alphaModFix/>
          </a:blip>
          <a:stretch>
            <a:fillRect/>
          </a:stretch>
        </p:blipFill>
        <p:spPr>
          <a:xfrm>
            <a:off x="5297350" y="3256324"/>
            <a:ext cx="1599600" cy="1610052"/>
          </a:xfrm>
          <a:prstGeom prst="rect">
            <a:avLst/>
          </a:prstGeom>
          <a:noFill/>
          <a:ln>
            <a:noFill/>
          </a:ln>
        </p:spPr>
      </p:pic>
      <p:sp>
        <p:nvSpPr>
          <p:cNvPr id="235" name="Google Shape;235;g30891b7c403_0_45"/>
          <p:cNvSpPr/>
          <p:nvPr/>
        </p:nvSpPr>
        <p:spPr>
          <a:xfrm>
            <a:off x="7093250" y="2926975"/>
            <a:ext cx="2150400" cy="597900"/>
          </a:xfrm>
          <a:prstGeom prst="roundRect">
            <a:avLst>
              <a:gd fmla="val 16667" name="adj"/>
            </a:avLst>
          </a:prstGeom>
          <a:solidFill>
            <a:srgbClr val="73C6B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3F3F3"/>
                </a:solidFill>
                <a:latin typeface="Poppins"/>
                <a:ea typeface="Poppins"/>
                <a:cs typeface="Poppins"/>
                <a:sym typeface="Poppins"/>
              </a:rPr>
              <a:t>Dimensionality Reduction</a:t>
            </a:r>
            <a:endParaRPr sz="1700">
              <a:solidFill>
                <a:srgbClr val="F3F3F3"/>
              </a:solidFill>
              <a:latin typeface="Poppins"/>
              <a:ea typeface="Poppins"/>
              <a:cs typeface="Poppins"/>
              <a:sym typeface="Poppins"/>
            </a:endParaRPr>
          </a:p>
        </p:txBody>
      </p:sp>
      <p:cxnSp>
        <p:nvCxnSpPr>
          <p:cNvPr id="236" name="Google Shape;236;g30891b7c403_0_45"/>
          <p:cNvCxnSpPr>
            <a:stCxn id="219" idx="2"/>
            <a:endCxn id="235" idx="0"/>
          </p:cNvCxnSpPr>
          <p:nvPr/>
        </p:nvCxnSpPr>
        <p:spPr>
          <a:xfrm flipH="1" rot="-5400000">
            <a:off x="6984000" y="1742550"/>
            <a:ext cx="786900" cy="1582200"/>
          </a:xfrm>
          <a:prstGeom prst="curvedConnector3">
            <a:avLst>
              <a:gd fmla="val 49992" name="adj1"/>
            </a:avLst>
          </a:prstGeom>
          <a:noFill/>
          <a:ln cap="flat" cmpd="sng" w="28575">
            <a:solidFill>
              <a:schemeClr val="dk2"/>
            </a:solidFill>
            <a:prstDash val="solid"/>
            <a:round/>
            <a:headEnd len="med" w="med" type="none"/>
            <a:tailEnd len="med" w="med" type="stealth"/>
          </a:ln>
        </p:spPr>
      </p:cxnSp>
      <p:pic>
        <p:nvPicPr>
          <p:cNvPr id="237" name="Google Shape;237;g30891b7c403_0_45"/>
          <p:cNvPicPr preferRelativeResize="0"/>
          <p:nvPr/>
        </p:nvPicPr>
        <p:blipFill>
          <a:blip r:embed="rId6">
            <a:alphaModFix/>
          </a:blip>
          <a:stretch>
            <a:fillRect/>
          </a:stretch>
        </p:blipFill>
        <p:spPr>
          <a:xfrm>
            <a:off x="7489550" y="3653787"/>
            <a:ext cx="1357801" cy="11909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30891b7c403_0_69"/>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Process</a:t>
            </a:r>
            <a:endParaRPr/>
          </a:p>
        </p:txBody>
      </p:sp>
      <p:sp>
        <p:nvSpPr>
          <p:cNvPr id="243" name="Google Shape;243;g30891b7c403_0_69"/>
          <p:cNvSpPr txBox="1"/>
          <p:nvPr>
            <p:ph idx="1" type="body"/>
          </p:nvPr>
        </p:nvSpPr>
        <p:spPr>
          <a:xfrm>
            <a:off x="311700" y="1092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44" name="Google Shape;244;g30891b7c403_0_69"/>
          <p:cNvPicPr preferRelativeResize="0"/>
          <p:nvPr/>
        </p:nvPicPr>
        <p:blipFill rotWithShape="1">
          <a:blip r:embed="rId3">
            <a:alphaModFix/>
          </a:blip>
          <a:srcRect b="0" l="0" r="0" t="0"/>
          <a:stretch/>
        </p:blipFill>
        <p:spPr>
          <a:xfrm>
            <a:off x="939675" y="875075"/>
            <a:ext cx="6961176" cy="36269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30891b7c403_0_75"/>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Splitting</a:t>
            </a:r>
            <a:endParaRPr/>
          </a:p>
        </p:txBody>
      </p:sp>
      <p:sp>
        <p:nvSpPr>
          <p:cNvPr id="250" name="Google Shape;250;g30891b7c403_0_75"/>
          <p:cNvSpPr txBox="1"/>
          <p:nvPr>
            <p:ph idx="1" type="body"/>
          </p:nvPr>
        </p:nvSpPr>
        <p:spPr>
          <a:xfrm>
            <a:off x="311700" y="1092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t>Data Splitting</a:t>
            </a:r>
            <a:r>
              <a:rPr lang="en" sz="1400"/>
              <a:t> is a fundamental concept in machine learning used to evaluate the performance of a model. The process involves dividing a dataset into two main subsets: the training set and the testing set.</a:t>
            </a:r>
            <a:endParaRPr sz="1400"/>
          </a:p>
        </p:txBody>
      </p:sp>
      <p:sp>
        <p:nvSpPr>
          <p:cNvPr id="251" name="Google Shape;251;g30891b7c403_0_75"/>
          <p:cNvSpPr/>
          <p:nvPr/>
        </p:nvSpPr>
        <p:spPr>
          <a:xfrm>
            <a:off x="453850" y="2199375"/>
            <a:ext cx="3642300" cy="2502000"/>
          </a:xfrm>
          <a:prstGeom prst="roundRect">
            <a:avLst>
              <a:gd fmla="val 16667" name="adj"/>
            </a:avLst>
          </a:prstGeom>
          <a:solidFill>
            <a:schemeClr val="lt2"/>
          </a:solid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D0D0D"/>
                </a:solidFill>
                <a:latin typeface="Poppins"/>
                <a:ea typeface="Poppins"/>
                <a:cs typeface="Poppins"/>
                <a:sym typeface="Poppins"/>
              </a:rPr>
              <a:t>Used to train the machine learning model. The model learns the relationships between the input features and the target variable from this subset.</a:t>
            </a:r>
            <a:endParaRPr sz="1600">
              <a:latin typeface="Poppins"/>
              <a:ea typeface="Poppins"/>
              <a:cs typeface="Poppins"/>
              <a:sym typeface="Poppins"/>
            </a:endParaRPr>
          </a:p>
        </p:txBody>
      </p:sp>
      <p:sp>
        <p:nvSpPr>
          <p:cNvPr id="252" name="Google Shape;252;g30891b7c403_0_75"/>
          <p:cNvSpPr/>
          <p:nvPr/>
        </p:nvSpPr>
        <p:spPr>
          <a:xfrm>
            <a:off x="4690800" y="2199375"/>
            <a:ext cx="3642300" cy="2502000"/>
          </a:xfrm>
          <a:prstGeom prst="roundRect">
            <a:avLst>
              <a:gd fmla="val 16667" name="adj"/>
            </a:avLst>
          </a:prstGeom>
          <a:solidFill>
            <a:schemeClr val="lt2"/>
          </a:solidFill>
          <a:ln cap="flat" cmpd="sng" w="19050">
            <a:solidFill>
              <a:srgbClr val="E63C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D0D0D"/>
                </a:solidFill>
                <a:latin typeface="Poppins"/>
                <a:ea typeface="Poppins"/>
                <a:cs typeface="Poppins"/>
                <a:sym typeface="Poppins"/>
              </a:rPr>
              <a:t>Used to evaluate the performance of the trained model. It provides an unbiased assessment of how well the model generalizes to new, unseen data.</a:t>
            </a:r>
            <a:endParaRPr sz="1600">
              <a:latin typeface="Poppins"/>
              <a:ea typeface="Poppins"/>
              <a:cs typeface="Poppins"/>
              <a:sym typeface="Poppins"/>
            </a:endParaRPr>
          </a:p>
        </p:txBody>
      </p:sp>
      <p:sp>
        <p:nvSpPr>
          <p:cNvPr id="253" name="Google Shape;253;g30891b7c403_0_75"/>
          <p:cNvSpPr/>
          <p:nvPr/>
        </p:nvSpPr>
        <p:spPr>
          <a:xfrm>
            <a:off x="1722250" y="2426250"/>
            <a:ext cx="1501200" cy="291000"/>
          </a:xfrm>
          <a:prstGeom prst="rect">
            <a:avLst/>
          </a:prstGeom>
          <a:solidFill>
            <a:srgbClr val="674EA7"/>
          </a:solidFill>
          <a:ln cap="flat" cmpd="sng" w="952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Poppins"/>
                <a:ea typeface="Poppins"/>
                <a:cs typeface="Poppins"/>
                <a:sym typeface="Poppins"/>
              </a:rPr>
              <a:t>Training set</a:t>
            </a:r>
            <a:endParaRPr>
              <a:solidFill>
                <a:srgbClr val="FFFFFF"/>
              </a:solidFill>
              <a:latin typeface="Poppins"/>
              <a:ea typeface="Poppins"/>
              <a:cs typeface="Poppins"/>
              <a:sym typeface="Poppins"/>
            </a:endParaRPr>
          </a:p>
        </p:txBody>
      </p:sp>
      <p:sp>
        <p:nvSpPr>
          <p:cNvPr id="254" name="Google Shape;254;g30891b7c403_0_75"/>
          <p:cNvSpPr/>
          <p:nvPr/>
        </p:nvSpPr>
        <p:spPr>
          <a:xfrm>
            <a:off x="5807925" y="2426250"/>
            <a:ext cx="1501200" cy="291000"/>
          </a:xfrm>
          <a:prstGeom prst="rect">
            <a:avLst/>
          </a:prstGeom>
          <a:solidFill>
            <a:srgbClr val="DD7E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Poppins"/>
                <a:ea typeface="Poppins"/>
                <a:cs typeface="Poppins"/>
                <a:sym typeface="Poppins"/>
              </a:rPr>
              <a:t>Testing set</a:t>
            </a:r>
            <a:endParaRPr>
              <a:solidFill>
                <a:srgbClr val="FFFFFF"/>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30891b7c403_0_84"/>
          <p:cNvSpPr txBox="1"/>
          <p:nvPr>
            <p:ph type="title"/>
          </p:nvPr>
        </p:nvSpPr>
        <p:spPr>
          <a:xfrm>
            <a:off x="1162050" y="84275"/>
            <a:ext cx="6603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0" name="Google Shape;260;g30891b7c403_0_84"/>
          <p:cNvSpPr txBox="1"/>
          <p:nvPr>
            <p:ph idx="1" type="body"/>
          </p:nvPr>
        </p:nvSpPr>
        <p:spPr>
          <a:xfrm>
            <a:off x="311700" y="1361525"/>
            <a:ext cx="8520600" cy="314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61" name="Google Shape;261;g30891b7c403_0_84"/>
          <p:cNvSpPr/>
          <p:nvPr/>
        </p:nvSpPr>
        <p:spPr>
          <a:xfrm>
            <a:off x="384025" y="2059725"/>
            <a:ext cx="6097800" cy="605100"/>
          </a:xfrm>
          <a:prstGeom prst="roundRect">
            <a:avLst>
              <a:gd fmla="val 16667" name="adj"/>
            </a:avLst>
          </a:prstGeom>
          <a:solidFill>
            <a:srgbClr val="674EA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u="sng">
                <a:solidFill>
                  <a:schemeClr val="accent5"/>
                </a:solidFill>
                <a:latin typeface="Poppins"/>
                <a:ea typeface="Poppins"/>
                <a:cs typeface="Poppins"/>
                <a:sym typeface="Poppins"/>
                <a:hlinkClick r:id="rId3">
                  <a:extLst>
                    <a:ext uri="{A12FA001-AC4F-418D-AE19-62706E023703}">
                      <ahyp:hlinkClr val="tx"/>
                    </a:ext>
                  </a:extLst>
                </a:hlinkClick>
              </a:rPr>
              <a:t>https://mlu-explain.github.io/train-test-validation/</a:t>
            </a:r>
            <a:endParaRPr>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30891b7c403_0_90"/>
          <p:cNvSpPr txBox="1"/>
          <p:nvPr>
            <p:ph type="title"/>
          </p:nvPr>
        </p:nvSpPr>
        <p:spPr>
          <a:xfrm>
            <a:off x="69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Supervised Learning Classification</a:t>
            </a:r>
            <a:endParaRPr/>
          </a:p>
        </p:txBody>
      </p:sp>
      <p:sp>
        <p:nvSpPr>
          <p:cNvPr id="267" name="Google Shape;267;g30891b7c403_0_90"/>
          <p:cNvSpPr txBox="1"/>
          <p:nvPr>
            <p:ph idx="1" type="body"/>
          </p:nvPr>
        </p:nvSpPr>
        <p:spPr>
          <a:xfrm>
            <a:off x="311700" y="1092150"/>
            <a:ext cx="4542300" cy="3416400"/>
          </a:xfrm>
          <a:prstGeom prst="rect">
            <a:avLst/>
          </a:prstGeom>
        </p:spPr>
        <p:txBody>
          <a:bodyPr anchorCtr="0" anchor="t" bIns="91425" lIns="91425" spcFirstLastPara="1" rIns="91425" wrap="square" tIns="91425">
            <a:normAutofit/>
          </a:bodyPr>
          <a:lstStyle/>
          <a:p>
            <a:pPr indent="-330200" lvl="0" marL="457200" rtl="0" algn="l">
              <a:lnSpc>
                <a:spcPct val="100000"/>
              </a:lnSpc>
              <a:spcBef>
                <a:spcPts val="0"/>
              </a:spcBef>
              <a:spcAft>
                <a:spcPts val="0"/>
              </a:spcAft>
              <a:buClr>
                <a:schemeClr val="dk1"/>
              </a:buClr>
              <a:buSzPts val="1600"/>
              <a:buFont typeface="Poppins"/>
              <a:buChar char="●"/>
            </a:pPr>
            <a:r>
              <a:rPr lang="en" sz="1600">
                <a:solidFill>
                  <a:schemeClr val="dk1"/>
                </a:solidFill>
              </a:rPr>
              <a:t>In supervised learning, models learn by examples.</a:t>
            </a:r>
            <a:endParaRPr sz="1600">
              <a:solidFill>
                <a:schemeClr val="dk1"/>
              </a:solidFill>
            </a:endParaRPr>
          </a:p>
          <a:p>
            <a:pPr indent="-330200" lvl="0" marL="457200" rtl="0" algn="l">
              <a:lnSpc>
                <a:spcPct val="100000"/>
              </a:lnSpc>
              <a:spcBef>
                <a:spcPts val="0"/>
              </a:spcBef>
              <a:spcAft>
                <a:spcPts val="0"/>
              </a:spcAft>
              <a:buClr>
                <a:schemeClr val="dk1"/>
              </a:buClr>
              <a:buSzPts val="1600"/>
              <a:buFont typeface="Poppins"/>
              <a:buChar char="●"/>
            </a:pPr>
            <a:r>
              <a:rPr lang="en" sz="1600">
                <a:solidFill>
                  <a:schemeClr val="dk1"/>
                </a:solidFill>
              </a:rPr>
              <a:t>Then model tries to predict the correct labels of a given input data.</a:t>
            </a:r>
            <a:endParaRPr/>
          </a:p>
        </p:txBody>
      </p:sp>
      <p:pic>
        <p:nvPicPr>
          <p:cNvPr id="268" name="Google Shape;268;g30891b7c403_0_90"/>
          <p:cNvPicPr preferRelativeResize="0"/>
          <p:nvPr/>
        </p:nvPicPr>
        <p:blipFill>
          <a:blip r:embed="rId3">
            <a:alphaModFix/>
          </a:blip>
          <a:stretch>
            <a:fillRect/>
          </a:stretch>
        </p:blipFill>
        <p:spPr>
          <a:xfrm>
            <a:off x="4934550" y="1020425"/>
            <a:ext cx="3954000" cy="4061100"/>
          </a:xfrm>
          <a:prstGeom prst="roundRect">
            <a:avLst>
              <a:gd fmla="val 16667"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30891b7c403_0_96"/>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4" name="Google Shape;274;g30891b7c403_0_96"/>
          <p:cNvSpPr txBox="1"/>
          <p:nvPr>
            <p:ph idx="1" type="body"/>
          </p:nvPr>
        </p:nvSpPr>
        <p:spPr>
          <a:xfrm>
            <a:off x="311700" y="1092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75" name="Google Shape;275;g30891b7c403_0_96"/>
          <p:cNvSpPr/>
          <p:nvPr/>
        </p:nvSpPr>
        <p:spPr>
          <a:xfrm>
            <a:off x="-385675" y="-164850"/>
            <a:ext cx="10014900" cy="5147400"/>
          </a:xfrm>
          <a:prstGeom prst="roundRect">
            <a:avLst>
              <a:gd fmla="val 8762" name="adj"/>
            </a:avLst>
          </a:prstGeom>
          <a:solidFill>
            <a:srgbClr val="F3F3F3"/>
          </a:solidFill>
          <a:ln cap="flat" cmpd="sng" w="9525">
            <a:solidFill>
              <a:srgbClr val="46366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pic>
        <p:nvPicPr>
          <p:cNvPr id="276" name="Google Shape;276;g30891b7c403_0_96"/>
          <p:cNvPicPr preferRelativeResize="0"/>
          <p:nvPr/>
        </p:nvPicPr>
        <p:blipFill>
          <a:blip r:embed="rId3">
            <a:alphaModFix/>
          </a:blip>
          <a:stretch>
            <a:fillRect/>
          </a:stretch>
        </p:blipFill>
        <p:spPr>
          <a:xfrm>
            <a:off x="211925" y="337025"/>
            <a:ext cx="8351750" cy="4175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30891b7c403_0_103"/>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ABC9C"/>
                </a:solidFill>
              </a:rPr>
              <a:t>Classification</a:t>
            </a:r>
            <a:endParaRPr>
              <a:solidFill>
                <a:srgbClr val="1ABC9C"/>
              </a:solidFill>
            </a:endParaRPr>
          </a:p>
        </p:txBody>
      </p:sp>
      <p:sp>
        <p:nvSpPr>
          <p:cNvPr id="282" name="Google Shape;282;g30891b7c403_0_103"/>
          <p:cNvSpPr txBox="1"/>
          <p:nvPr/>
        </p:nvSpPr>
        <p:spPr>
          <a:xfrm>
            <a:off x="411475" y="1089750"/>
            <a:ext cx="3000000" cy="342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Quicksand"/>
                <a:ea typeface="Quicksand"/>
                <a:cs typeface="Quicksand"/>
                <a:sym typeface="Quicksand"/>
              </a:rPr>
              <a:t>Classification is the process of assigning data to a </a:t>
            </a:r>
            <a:r>
              <a:rPr b="1" lang="en" sz="1800">
                <a:solidFill>
                  <a:srgbClr val="674EA7"/>
                </a:solidFill>
                <a:latin typeface="Quicksand"/>
                <a:ea typeface="Quicksand"/>
                <a:cs typeface="Quicksand"/>
                <a:sym typeface="Quicksand"/>
              </a:rPr>
              <a:t>class</a:t>
            </a:r>
            <a:r>
              <a:rPr lang="en" sz="1800">
                <a:solidFill>
                  <a:schemeClr val="dk1"/>
                </a:solidFill>
                <a:latin typeface="Quicksand"/>
                <a:ea typeface="Quicksand"/>
                <a:cs typeface="Quicksand"/>
                <a:sym typeface="Quicksand"/>
              </a:rPr>
              <a:t> by applying </a:t>
            </a:r>
            <a:r>
              <a:rPr b="1" lang="en" sz="1800">
                <a:solidFill>
                  <a:srgbClr val="674EA7"/>
                </a:solidFill>
                <a:latin typeface="Quicksand"/>
                <a:ea typeface="Quicksand"/>
                <a:cs typeface="Quicksand"/>
                <a:sym typeface="Quicksand"/>
              </a:rPr>
              <a:t>labels</a:t>
            </a:r>
            <a:r>
              <a:rPr lang="en" sz="1800">
                <a:solidFill>
                  <a:schemeClr val="dk1"/>
                </a:solidFill>
                <a:latin typeface="Quicksand"/>
                <a:ea typeface="Quicksand"/>
                <a:cs typeface="Quicksand"/>
                <a:sym typeface="Quicksand"/>
              </a:rPr>
              <a:t>. </a:t>
            </a:r>
            <a:endParaRPr sz="1800">
              <a:solidFill>
                <a:schemeClr val="dk1"/>
              </a:solidFill>
              <a:latin typeface="Quicksand"/>
              <a:ea typeface="Quicksand"/>
              <a:cs typeface="Quicksand"/>
              <a:sym typeface="Quicksand"/>
            </a:endParaRPr>
          </a:p>
          <a:p>
            <a:pPr indent="0" lvl="0" marL="0" rtl="0" algn="l">
              <a:lnSpc>
                <a:spcPct val="115000"/>
              </a:lnSpc>
              <a:spcBef>
                <a:spcPts val="1600"/>
              </a:spcBef>
              <a:spcAft>
                <a:spcPts val="0"/>
              </a:spcAft>
              <a:buNone/>
            </a:pPr>
            <a:r>
              <a:rPr lang="en" sz="1800">
                <a:solidFill>
                  <a:schemeClr val="dk1"/>
                </a:solidFill>
                <a:latin typeface="Quicksand"/>
                <a:ea typeface="Quicksand"/>
                <a:cs typeface="Quicksand"/>
                <a:sym typeface="Quicksand"/>
              </a:rPr>
              <a:t>A classification model is trained with </a:t>
            </a:r>
            <a:r>
              <a:rPr b="1" lang="en" sz="1800">
                <a:solidFill>
                  <a:srgbClr val="674EA7"/>
                </a:solidFill>
                <a:latin typeface="Quicksand"/>
                <a:ea typeface="Quicksand"/>
                <a:cs typeface="Quicksand"/>
                <a:sym typeface="Quicksand"/>
              </a:rPr>
              <a:t>pre-labelled</a:t>
            </a:r>
            <a:r>
              <a:rPr lang="en" sz="1800">
                <a:solidFill>
                  <a:schemeClr val="dk1"/>
                </a:solidFill>
                <a:latin typeface="Quicksand"/>
                <a:ea typeface="Quicksand"/>
                <a:cs typeface="Quicksand"/>
                <a:sym typeface="Quicksand"/>
              </a:rPr>
              <a:t> data.</a:t>
            </a:r>
            <a:endParaRPr sz="1800">
              <a:solidFill>
                <a:schemeClr val="dk1"/>
              </a:solidFill>
              <a:latin typeface="Quicksand"/>
              <a:ea typeface="Quicksand"/>
              <a:cs typeface="Quicksand"/>
              <a:sym typeface="Quicksand"/>
            </a:endParaRPr>
          </a:p>
          <a:p>
            <a:pPr indent="0" lvl="0" marL="0" rtl="0" algn="l">
              <a:lnSpc>
                <a:spcPct val="115000"/>
              </a:lnSpc>
              <a:spcBef>
                <a:spcPts val="1600"/>
              </a:spcBef>
              <a:spcAft>
                <a:spcPts val="1600"/>
              </a:spcAft>
              <a:buNone/>
            </a:pPr>
            <a:r>
              <a:rPr lang="en" sz="1800">
                <a:solidFill>
                  <a:schemeClr val="dk1"/>
                </a:solidFill>
                <a:latin typeface="Quicksand"/>
                <a:ea typeface="Quicksand"/>
                <a:cs typeface="Quicksand"/>
                <a:sym typeface="Quicksand"/>
              </a:rPr>
              <a:t>The model can then be used to </a:t>
            </a:r>
            <a:endParaRPr/>
          </a:p>
        </p:txBody>
      </p:sp>
      <p:grpSp>
        <p:nvGrpSpPr>
          <p:cNvPr id="283" name="Google Shape;283;g30891b7c403_0_103"/>
          <p:cNvGrpSpPr/>
          <p:nvPr/>
        </p:nvGrpSpPr>
        <p:grpSpPr>
          <a:xfrm>
            <a:off x="5147164" y="972475"/>
            <a:ext cx="3156761" cy="3855550"/>
            <a:chOff x="5147164" y="972475"/>
            <a:chExt cx="3156761" cy="3855550"/>
          </a:xfrm>
        </p:grpSpPr>
        <p:pic>
          <p:nvPicPr>
            <p:cNvPr id="284" name="Google Shape;284;g30891b7c403_0_103"/>
            <p:cNvPicPr preferRelativeResize="0"/>
            <p:nvPr/>
          </p:nvPicPr>
          <p:blipFill>
            <a:blip r:embed="rId3">
              <a:alphaModFix/>
            </a:blip>
            <a:stretch>
              <a:fillRect/>
            </a:stretch>
          </p:blipFill>
          <p:spPr>
            <a:xfrm>
              <a:off x="5147164" y="972475"/>
              <a:ext cx="2065373" cy="3820999"/>
            </a:xfrm>
            <a:prstGeom prst="rect">
              <a:avLst/>
            </a:prstGeom>
            <a:noFill/>
            <a:ln>
              <a:noFill/>
            </a:ln>
          </p:spPr>
        </p:pic>
        <p:sp>
          <p:nvSpPr>
            <p:cNvPr id="285" name="Google Shape;285;g30891b7c403_0_103"/>
            <p:cNvSpPr txBox="1"/>
            <p:nvPr/>
          </p:nvSpPr>
          <p:spPr>
            <a:xfrm>
              <a:off x="5634150" y="972475"/>
              <a:ext cx="109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Quicksand"/>
                  <a:ea typeface="Quicksand"/>
                  <a:cs typeface="Quicksand"/>
                  <a:sym typeface="Quicksand"/>
                </a:rPr>
                <a:t>Banana</a:t>
              </a:r>
              <a:endParaRPr b="1" sz="1800">
                <a:latin typeface="Quicksand"/>
                <a:ea typeface="Quicksand"/>
                <a:cs typeface="Quicksand"/>
                <a:sym typeface="Quicksand"/>
              </a:endParaRPr>
            </a:p>
          </p:txBody>
        </p:sp>
        <p:sp>
          <p:nvSpPr>
            <p:cNvPr id="286" name="Google Shape;286;g30891b7c403_0_103"/>
            <p:cNvSpPr txBox="1"/>
            <p:nvPr/>
          </p:nvSpPr>
          <p:spPr>
            <a:xfrm>
              <a:off x="5634150" y="4366325"/>
              <a:ext cx="109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Quicksand"/>
                  <a:ea typeface="Quicksand"/>
                  <a:cs typeface="Quicksand"/>
                  <a:sym typeface="Quicksand"/>
                </a:rPr>
                <a:t>Banana</a:t>
              </a:r>
              <a:endParaRPr b="1" sz="1800">
                <a:latin typeface="Quicksand"/>
                <a:ea typeface="Quicksand"/>
                <a:cs typeface="Quicksand"/>
                <a:sym typeface="Quicksand"/>
              </a:endParaRPr>
            </a:p>
          </p:txBody>
        </p:sp>
        <p:sp>
          <p:nvSpPr>
            <p:cNvPr id="287" name="Google Shape;287;g30891b7c403_0_103"/>
            <p:cNvSpPr txBox="1"/>
            <p:nvPr/>
          </p:nvSpPr>
          <p:spPr>
            <a:xfrm>
              <a:off x="7212525" y="3497350"/>
              <a:ext cx="109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674EA7"/>
                  </a:solidFill>
                  <a:latin typeface="Quicksand"/>
                  <a:ea typeface="Quicksand"/>
                  <a:cs typeface="Quicksand"/>
                  <a:sym typeface="Quicksand"/>
                </a:rPr>
                <a:t>Label</a:t>
              </a:r>
              <a:endParaRPr b="1" sz="1800">
                <a:solidFill>
                  <a:srgbClr val="674EA7"/>
                </a:solidFill>
                <a:latin typeface="Quicksand"/>
                <a:ea typeface="Quicksand"/>
                <a:cs typeface="Quicksand"/>
                <a:sym typeface="Quicksand"/>
              </a:endParaRPr>
            </a:p>
          </p:txBody>
        </p:sp>
        <p:sp>
          <p:nvSpPr>
            <p:cNvPr id="288" name="Google Shape;288;g30891b7c403_0_103"/>
            <p:cNvSpPr txBox="1"/>
            <p:nvPr/>
          </p:nvSpPr>
          <p:spPr>
            <a:xfrm>
              <a:off x="7212525" y="1765800"/>
              <a:ext cx="109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674EA7"/>
                  </a:solidFill>
                  <a:latin typeface="Quicksand"/>
                  <a:ea typeface="Quicksand"/>
                  <a:cs typeface="Quicksand"/>
                  <a:sym typeface="Quicksand"/>
                </a:rPr>
                <a:t>Class</a:t>
              </a:r>
              <a:endParaRPr b="1" sz="1800">
                <a:solidFill>
                  <a:srgbClr val="674EA7"/>
                </a:solidFill>
                <a:latin typeface="Quicksand"/>
                <a:ea typeface="Quicksand"/>
                <a:cs typeface="Quicksand"/>
                <a:sym typeface="Quicksand"/>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grpSp>
        <p:nvGrpSpPr>
          <p:cNvPr id="293" name="Google Shape;293;g30891b7c403_0_114"/>
          <p:cNvGrpSpPr/>
          <p:nvPr/>
        </p:nvGrpSpPr>
        <p:grpSpPr>
          <a:xfrm>
            <a:off x="4707500" y="1123950"/>
            <a:ext cx="4096466" cy="2732501"/>
            <a:chOff x="4707500" y="1123950"/>
            <a:chExt cx="4096466" cy="2732501"/>
          </a:xfrm>
        </p:grpSpPr>
        <p:pic>
          <p:nvPicPr>
            <p:cNvPr id="294" name="Google Shape;294;g30891b7c403_0_114"/>
            <p:cNvPicPr preferRelativeResize="0"/>
            <p:nvPr/>
          </p:nvPicPr>
          <p:blipFill>
            <a:blip r:embed="rId3">
              <a:alphaModFix/>
            </a:blip>
            <a:stretch>
              <a:fillRect/>
            </a:stretch>
          </p:blipFill>
          <p:spPr>
            <a:xfrm>
              <a:off x="4707500" y="1123950"/>
              <a:ext cx="4096466" cy="2732501"/>
            </a:xfrm>
            <a:prstGeom prst="rect">
              <a:avLst/>
            </a:prstGeom>
            <a:noFill/>
            <a:ln>
              <a:noFill/>
            </a:ln>
          </p:spPr>
        </p:pic>
        <p:sp>
          <p:nvSpPr>
            <p:cNvPr id="295" name="Google Shape;295;g30891b7c403_0_114"/>
            <p:cNvSpPr txBox="1"/>
            <p:nvPr/>
          </p:nvSpPr>
          <p:spPr>
            <a:xfrm>
              <a:off x="6535025" y="1716475"/>
              <a:ext cx="857400" cy="247800"/>
            </a:xfrm>
            <a:prstGeom prst="rect">
              <a:avLst/>
            </a:prstGeom>
            <a:noFill/>
            <a:ln>
              <a:noFill/>
            </a:ln>
          </p:spPr>
          <p:txBody>
            <a:bodyPr anchorCtr="0" anchor="ctr" bIns="0" lIns="0" spcFirstLastPara="1" rIns="0" wrap="square" tIns="0">
              <a:normAutofit fontScale="62500"/>
            </a:bodyPr>
            <a:lstStyle/>
            <a:p>
              <a:pPr indent="0" lvl="0" marL="0" rtl="0" algn="ctr">
                <a:spcBef>
                  <a:spcPts val="0"/>
                </a:spcBef>
                <a:spcAft>
                  <a:spcPts val="0"/>
                </a:spcAft>
                <a:buNone/>
              </a:pPr>
              <a:r>
                <a:rPr lang="en" sz="1300">
                  <a:latin typeface="Roboto"/>
                  <a:ea typeface="Roboto"/>
                  <a:cs typeface="Roboto"/>
                  <a:sym typeface="Roboto"/>
                </a:rPr>
                <a:t>Root</a:t>
              </a:r>
              <a:endParaRPr sz="1300">
                <a:latin typeface="Roboto"/>
                <a:ea typeface="Roboto"/>
                <a:cs typeface="Roboto"/>
                <a:sym typeface="Roboto"/>
              </a:endParaRPr>
            </a:p>
            <a:p>
              <a:pPr indent="0" lvl="0" marL="0" rtl="0" algn="ctr">
                <a:spcBef>
                  <a:spcPts val="0"/>
                </a:spcBef>
                <a:spcAft>
                  <a:spcPts val="0"/>
                </a:spcAft>
                <a:buNone/>
              </a:pPr>
              <a:r>
                <a:rPr lang="en" sz="1300">
                  <a:latin typeface="Roboto"/>
                  <a:ea typeface="Roboto"/>
                  <a:cs typeface="Roboto"/>
                  <a:sym typeface="Roboto"/>
                </a:rPr>
                <a:t>1st decision node</a:t>
              </a:r>
              <a:endParaRPr sz="1300">
                <a:latin typeface="Roboto"/>
                <a:ea typeface="Roboto"/>
                <a:cs typeface="Roboto"/>
                <a:sym typeface="Roboto"/>
              </a:endParaRPr>
            </a:p>
          </p:txBody>
        </p:sp>
        <p:sp>
          <p:nvSpPr>
            <p:cNvPr id="296" name="Google Shape;296;g30891b7c403_0_114"/>
            <p:cNvSpPr txBox="1"/>
            <p:nvPr/>
          </p:nvSpPr>
          <p:spPr>
            <a:xfrm>
              <a:off x="5677625" y="2154625"/>
              <a:ext cx="8574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Decision node</a:t>
              </a:r>
              <a:endParaRPr sz="807">
                <a:latin typeface="Roboto"/>
                <a:ea typeface="Roboto"/>
                <a:cs typeface="Roboto"/>
                <a:sym typeface="Roboto"/>
              </a:endParaRPr>
            </a:p>
          </p:txBody>
        </p:sp>
        <p:sp>
          <p:nvSpPr>
            <p:cNvPr id="297" name="Google Shape;297;g30891b7c403_0_114"/>
            <p:cNvSpPr txBox="1"/>
            <p:nvPr/>
          </p:nvSpPr>
          <p:spPr>
            <a:xfrm>
              <a:off x="7439750" y="2154625"/>
              <a:ext cx="8574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Decision node</a:t>
              </a:r>
              <a:endParaRPr sz="807">
                <a:latin typeface="Roboto"/>
                <a:ea typeface="Roboto"/>
                <a:cs typeface="Roboto"/>
                <a:sym typeface="Roboto"/>
              </a:endParaRPr>
            </a:p>
          </p:txBody>
        </p:sp>
        <p:sp>
          <p:nvSpPr>
            <p:cNvPr id="298" name="Google Shape;298;g30891b7c403_0_114"/>
            <p:cNvSpPr txBox="1"/>
            <p:nvPr/>
          </p:nvSpPr>
          <p:spPr>
            <a:xfrm>
              <a:off x="5296625" y="2649925"/>
              <a:ext cx="6861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Decision node</a:t>
              </a:r>
              <a:endParaRPr sz="807">
                <a:latin typeface="Roboto"/>
                <a:ea typeface="Roboto"/>
                <a:cs typeface="Roboto"/>
                <a:sym typeface="Roboto"/>
              </a:endParaRPr>
            </a:p>
          </p:txBody>
        </p:sp>
        <p:sp>
          <p:nvSpPr>
            <p:cNvPr id="299" name="Google Shape;299;g30891b7c403_0_114"/>
            <p:cNvSpPr txBox="1"/>
            <p:nvPr/>
          </p:nvSpPr>
          <p:spPr>
            <a:xfrm>
              <a:off x="6258650" y="2663050"/>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Leaf</a:t>
              </a:r>
              <a:endParaRPr sz="807">
                <a:latin typeface="Roboto"/>
                <a:ea typeface="Roboto"/>
                <a:cs typeface="Roboto"/>
                <a:sym typeface="Roboto"/>
              </a:endParaRPr>
            </a:p>
          </p:txBody>
        </p:sp>
        <p:sp>
          <p:nvSpPr>
            <p:cNvPr id="300" name="Google Shape;300;g30891b7c403_0_114"/>
            <p:cNvSpPr txBox="1"/>
            <p:nvPr/>
          </p:nvSpPr>
          <p:spPr>
            <a:xfrm>
              <a:off x="4925150" y="314882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Leaf</a:t>
              </a:r>
              <a:endParaRPr sz="807">
                <a:latin typeface="Roboto"/>
                <a:ea typeface="Roboto"/>
                <a:cs typeface="Roboto"/>
                <a:sym typeface="Roboto"/>
              </a:endParaRPr>
            </a:p>
          </p:txBody>
        </p:sp>
        <p:sp>
          <p:nvSpPr>
            <p:cNvPr id="301" name="Google Shape;301;g30891b7c403_0_114"/>
            <p:cNvSpPr txBox="1"/>
            <p:nvPr/>
          </p:nvSpPr>
          <p:spPr>
            <a:xfrm>
              <a:off x="5839475" y="317147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Leaf</a:t>
              </a:r>
              <a:endParaRPr sz="807">
                <a:latin typeface="Roboto"/>
                <a:ea typeface="Roboto"/>
                <a:cs typeface="Roboto"/>
                <a:sym typeface="Roboto"/>
              </a:endParaRPr>
            </a:p>
          </p:txBody>
        </p:sp>
        <p:sp>
          <p:nvSpPr>
            <p:cNvPr id="302" name="Google Shape;302;g30891b7c403_0_114"/>
            <p:cNvSpPr txBox="1"/>
            <p:nvPr/>
          </p:nvSpPr>
          <p:spPr>
            <a:xfrm>
              <a:off x="7173050" y="264992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Leaf</a:t>
              </a:r>
              <a:endParaRPr sz="807">
                <a:latin typeface="Roboto"/>
                <a:ea typeface="Roboto"/>
                <a:cs typeface="Roboto"/>
                <a:sym typeface="Roboto"/>
              </a:endParaRPr>
            </a:p>
          </p:txBody>
        </p:sp>
        <p:sp>
          <p:nvSpPr>
            <p:cNvPr id="303" name="Google Shape;303;g30891b7c403_0_114"/>
            <p:cNvSpPr txBox="1"/>
            <p:nvPr/>
          </p:nvSpPr>
          <p:spPr>
            <a:xfrm>
              <a:off x="8045475" y="264992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Leaf</a:t>
              </a:r>
              <a:endParaRPr sz="807">
                <a:latin typeface="Roboto"/>
                <a:ea typeface="Roboto"/>
                <a:cs typeface="Roboto"/>
                <a:sym typeface="Roboto"/>
              </a:endParaRPr>
            </a:p>
          </p:txBody>
        </p:sp>
        <p:sp>
          <p:nvSpPr>
            <p:cNvPr id="304" name="Google Shape;304;g30891b7c403_0_114"/>
            <p:cNvSpPr txBox="1"/>
            <p:nvPr/>
          </p:nvSpPr>
          <p:spPr>
            <a:xfrm>
              <a:off x="5715725" y="173552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True</a:t>
              </a:r>
              <a:endParaRPr sz="707">
                <a:latin typeface="Roboto"/>
                <a:ea typeface="Roboto"/>
                <a:cs typeface="Roboto"/>
                <a:sym typeface="Roboto"/>
              </a:endParaRPr>
            </a:p>
          </p:txBody>
        </p:sp>
        <p:sp>
          <p:nvSpPr>
            <p:cNvPr id="305" name="Google Shape;305;g30891b7c403_0_114"/>
            <p:cNvSpPr txBox="1"/>
            <p:nvPr/>
          </p:nvSpPr>
          <p:spPr>
            <a:xfrm>
              <a:off x="5257800" y="240227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True</a:t>
              </a:r>
              <a:endParaRPr sz="707">
                <a:latin typeface="Roboto"/>
                <a:ea typeface="Roboto"/>
                <a:cs typeface="Roboto"/>
                <a:sym typeface="Roboto"/>
              </a:endParaRPr>
            </a:p>
          </p:txBody>
        </p:sp>
        <p:sp>
          <p:nvSpPr>
            <p:cNvPr id="306" name="Google Shape;306;g30891b7c403_0_114"/>
            <p:cNvSpPr txBox="1"/>
            <p:nvPr/>
          </p:nvSpPr>
          <p:spPr>
            <a:xfrm>
              <a:off x="4839425" y="289937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True</a:t>
              </a:r>
              <a:endParaRPr sz="707">
                <a:latin typeface="Roboto"/>
                <a:ea typeface="Roboto"/>
                <a:cs typeface="Roboto"/>
                <a:sym typeface="Roboto"/>
              </a:endParaRPr>
            </a:p>
          </p:txBody>
        </p:sp>
        <p:sp>
          <p:nvSpPr>
            <p:cNvPr id="307" name="Google Shape;307;g30891b7c403_0_114"/>
            <p:cNvSpPr txBox="1"/>
            <p:nvPr/>
          </p:nvSpPr>
          <p:spPr>
            <a:xfrm>
              <a:off x="7007325" y="240227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True</a:t>
              </a:r>
              <a:endParaRPr sz="707">
                <a:latin typeface="Roboto"/>
                <a:ea typeface="Roboto"/>
                <a:cs typeface="Roboto"/>
                <a:sym typeface="Roboto"/>
              </a:endParaRPr>
            </a:p>
          </p:txBody>
        </p:sp>
        <p:sp>
          <p:nvSpPr>
            <p:cNvPr id="308" name="Google Shape;308;g30891b7c403_0_114"/>
            <p:cNvSpPr txBox="1"/>
            <p:nvPr/>
          </p:nvSpPr>
          <p:spPr>
            <a:xfrm>
              <a:off x="7763450" y="173552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False</a:t>
              </a:r>
              <a:endParaRPr sz="707">
                <a:latin typeface="Roboto"/>
                <a:ea typeface="Roboto"/>
                <a:cs typeface="Roboto"/>
                <a:sym typeface="Roboto"/>
              </a:endParaRPr>
            </a:p>
          </p:txBody>
        </p:sp>
        <p:sp>
          <p:nvSpPr>
            <p:cNvPr id="309" name="Google Shape;309;g30891b7c403_0_114"/>
            <p:cNvSpPr txBox="1"/>
            <p:nvPr/>
          </p:nvSpPr>
          <p:spPr>
            <a:xfrm>
              <a:off x="8220650" y="240227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False</a:t>
              </a:r>
              <a:endParaRPr sz="707">
                <a:latin typeface="Roboto"/>
                <a:ea typeface="Roboto"/>
                <a:cs typeface="Roboto"/>
                <a:sym typeface="Roboto"/>
              </a:endParaRPr>
            </a:p>
          </p:txBody>
        </p:sp>
        <p:sp>
          <p:nvSpPr>
            <p:cNvPr id="310" name="Google Shape;310;g30891b7c403_0_114"/>
            <p:cNvSpPr txBox="1"/>
            <p:nvPr/>
          </p:nvSpPr>
          <p:spPr>
            <a:xfrm>
              <a:off x="6449375" y="2408838"/>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False</a:t>
              </a:r>
              <a:endParaRPr sz="707">
                <a:latin typeface="Roboto"/>
                <a:ea typeface="Roboto"/>
                <a:cs typeface="Roboto"/>
                <a:sym typeface="Roboto"/>
              </a:endParaRPr>
            </a:p>
          </p:txBody>
        </p:sp>
        <p:sp>
          <p:nvSpPr>
            <p:cNvPr id="311" name="Google Shape;311;g30891b7c403_0_114"/>
            <p:cNvSpPr txBox="1"/>
            <p:nvPr/>
          </p:nvSpPr>
          <p:spPr>
            <a:xfrm>
              <a:off x="6001325" y="2917263"/>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False</a:t>
              </a:r>
              <a:endParaRPr sz="707">
                <a:latin typeface="Roboto"/>
                <a:ea typeface="Roboto"/>
                <a:cs typeface="Roboto"/>
                <a:sym typeface="Roboto"/>
              </a:endParaRPr>
            </a:p>
          </p:txBody>
        </p:sp>
      </p:grpSp>
      <p:sp>
        <p:nvSpPr>
          <p:cNvPr id="312" name="Google Shape;312;g30891b7c403_0_114"/>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1BFC1"/>
                </a:solidFill>
              </a:rPr>
              <a:t>A decision tree</a:t>
            </a:r>
            <a:endParaRPr>
              <a:solidFill>
                <a:srgbClr val="21BFC1"/>
              </a:solidFill>
            </a:endParaRPr>
          </a:p>
        </p:txBody>
      </p:sp>
      <p:sp>
        <p:nvSpPr>
          <p:cNvPr id="313" name="Google Shape;313;g30891b7c403_0_114"/>
          <p:cNvSpPr txBox="1"/>
          <p:nvPr>
            <p:ph idx="4294967295" type="subTitle"/>
          </p:nvPr>
        </p:nvSpPr>
        <p:spPr>
          <a:xfrm>
            <a:off x="7541025" y="30250"/>
            <a:ext cx="1542600" cy="3831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Activity 1</a:t>
            </a:r>
            <a:endParaRPr/>
          </a:p>
        </p:txBody>
      </p:sp>
      <p:sp>
        <p:nvSpPr>
          <p:cNvPr id="314" name="Google Shape;314;g30891b7c403_0_114"/>
          <p:cNvSpPr txBox="1"/>
          <p:nvPr>
            <p:ph idx="4294967295" type="body"/>
          </p:nvPr>
        </p:nvSpPr>
        <p:spPr>
          <a:xfrm>
            <a:off x="310900" y="1170124"/>
            <a:ext cx="4096500" cy="365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Decision trees are a type of model that are created using supervised learning and can be used to classify data</a:t>
            </a:r>
            <a:r>
              <a:rPr lang="en">
                <a:extLst>
                  <a:ext uri="http://customooxmlschemas.google.com/">
                    <go:slidesCustomData xmlns:go="http://customooxmlschemas.google.com/" textRoundtripDataId="1"/>
                  </a:ext>
                </a:extLst>
              </a:rPr>
              <a:t>.</a:t>
            </a:r>
            <a:endParaRPr/>
          </a:p>
          <a:p>
            <a:pPr indent="0" lvl="0" marL="0" rtl="0" algn="l">
              <a:spcBef>
                <a:spcPts val="0"/>
              </a:spcBef>
              <a:spcAft>
                <a:spcPts val="0"/>
              </a:spcAft>
              <a:buNone/>
            </a:pPr>
            <a:r>
              <a:rPr lang="en"/>
              <a:t>Decision trees are made up of </a:t>
            </a:r>
            <a:r>
              <a:rPr b="1" lang="en">
                <a:solidFill>
                  <a:srgbClr val="C31C4A"/>
                </a:solidFill>
              </a:rPr>
              <a:t>nodes</a:t>
            </a:r>
            <a:r>
              <a:rPr lang="en"/>
              <a:t>. </a:t>
            </a:r>
            <a:endParaRPr/>
          </a:p>
          <a:p>
            <a:pPr indent="0" lvl="0" marL="0" rtl="0" algn="l">
              <a:spcBef>
                <a:spcPts val="0"/>
              </a:spcBef>
              <a:spcAft>
                <a:spcPts val="0"/>
              </a:spcAft>
              <a:buNone/>
            </a:pPr>
            <a:r>
              <a:rPr lang="en"/>
              <a:t>The top node of a decision tree is called the </a:t>
            </a:r>
            <a:r>
              <a:rPr b="1" lang="en">
                <a:solidFill>
                  <a:srgbClr val="C31C4A"/>
                </a:solidFill>
              </a:rPr>
              <a:t>r</a:t>
            </a:r>
            <a:r>
              <a:rPr b="1" lang="en">
                <a:solidFill>
                  <a:srgbClr val="C31C4A"/>
                </a:solidFill>
                <a:extLst>
                  <a:ext uri="http://customooxmlschemas.google.com/">
                    <go:slidesCustomData xmlns:go="http://customooxmlschemas.google.com/" textRoundtripDataId="2"/>
                  </a:ext>
                </a:extLst>
              </a:rPr>
              <a:t>oot</a:t>
            </a:r>
            <a:r>
              <a:rPr lang="en"/>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grpSp>
        <p:nvGrpSpPr>
          <p:cNvPr id="319" name="Google Shape;319;g30891b7c403_0_139"/>
          <p:cNvGrpSpPr/>
          <p:nvPr/>
        </p:nvGrpSpPr>
        <p:grpSpPr>
          <a:xfrm>
            <a:off x="4707500" y="1123950"/>
            <a:ext cx="4096466" cy="2732501"/>
            <a:chOff x="4707500" y="1123950"/>
            <a:chExt cx="4096466" cy="2732501"/>
          </a:xfrm>
        </p:grpSpPr>
        <p:pic>
          <p:nvPicPr>
            <p:cNvPr id="320" name="Google Shape;320;g30891b7c403_0_139"/>
            <p:cNvPicPr preferRelativeResize="0"/>
            <p:nvPr/>
          </p:nvPicPr>
          <p:blipFill>
            <a:blip r:embed="rId3">
              <a:alphaModFix/>
            </a:blip>
            <a:stretch>
              <a:fillRect/>
            </a:stretch>
          </p:blipFill>
          <p:spPr>
            <a:xfrm>
              <a:off x="4707500" y="1123950"/>
              <a:ext cx="4096466" cy="2732501"/>
            </a:xfrm>
            <a:prstGeom prst="rect">
              <a:avLst/>
            </a:prstGeom>
            <a:noFill/>
            <a:ln>
              <a:noFill/>
            </a:ln>
          </p:spPr>
        </p:pic>
        <p:sp>
          <p:nvSpPr>
            <p:cNvPr id="321" name="Google Shape;321;g30891b7c403_0_139"/>
            <p:cNvSpPr txBox="1"/>
            <p:nvPr/>
          </p:nvSpPr>
          <p:spPr>
            <a:xfrm>
              <a:off x="6535025" y="1716475"/>
              <a:ext cx="857400" cy="247800"/>
            </a:xfrm>
            <a:prstGeom prst="rect">
              <a:avLst/>
            </a:prstGeom>
            <a:noFill/>
            <a:ln>
              <a:noFill/>
            </a:ln>
          </p:spPr>
          <p:txBody>
            <a:bodyPr anchorCtr="0" anchor="ctr" bIns="0" lIns="0" spcFirstLastPara="1" rIns="0" wrap="square" tIns="0">
              <a:normAutofit fontScale="62500"/>
            </a:bodyPr>
            <a:lstStyle/>
            <a:p>
              <a:pPr indent="0" lvl="0" marL="0" rtl="0" algn="ctr">
                <a:spcBef>
                  <a:spcPts val="0"/>
                </a:spcBef>
                <a:spcAft>
                  <a:spcPts val="0"/>
                </a:spcAft>
                <a:buNone/>
              </a:pPr>
              <a:r>
                <a:rPr lang="en" sz="1300">
                  <a:latin typeface="Roboto"/>
                  <a:ea typeface="Roboto"/>
                  <a:cs typeface="Roboto"/>
                  <a:sym typeface="Roboto"/>
                </a:rPr>
                <a:t>Root</a:t>
              </a:r>
              <a:endParaRPr sz="1300">
                <a:latin typeface="Roboto"/>
                <a:ea typeface="Roboto"/>
                <a:cs typeface="Roboto"/>
                <a:sym typeface="Roboto"/>
              </a:endParaRPr>
            </a:p>
            <a:p>
              <a:pPr indent="0" lvl="0" marL="0" rtl="0" algn="ctr">
                <a:spcBef>
                  <a:spcPts val="0"/>
                </a:spcBef>
                <a:spcAft>
                  <a:spcPts val="0"/>
                </a:spcAft>
                <a:buNone/>
              </a:pPr>
              <a:r>
                <a:rPr lang="en" sz="1300">
                  <a:latin typeface="Roboto"/>
                  <a:ea typeface="Roboto"/>
                  <a:cs typeface="Roboto"/>
                  <a:sym typeface="Roboto"/>
                </a:rPr>
                <a:t>1st decision node</a:t>
              </a:r>
              <a:endParaRPr sz="1300">
                <a:latin typeface="Roboto"/>
                <a:ea typeface="Roboto"/>
                <a:cs typeface="Roboto"/>
                <a:sym typeface="Roboto"/>
              </a:endParaRPr>
            </a:p>
          </p:txBody>
        </p:sp>
        <p:sp>
          <p:nvSpPr>
            <p:cNvPr id="322" name="Google Shape;322;g30891b7c403_0_139"/>
            <p:cNvSpPr txBox="1"/>
            <p:nvPr/>
          </p:nvSpPr>
          <p:spPr>
            <a:xfrm>
              <a:off x="5677625" y="2154625"/>
              <a:ext cx="8574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Decision node</a:t>
              </a:r>
              <a:endParaRPr sz="807">
                <a:latin typeface="Roboto"/>
                <a:ea typeface="Roboto"/>
                <a:cs typeface="Roboto"/>
                <a:sym typeface="Roboto"/>
              </a:endParaRPr>
            </a:p>
          </p:txBody>
        </p:sp>
        <p:sp>
          <p:nvSpPr>
            <p:cNvPr id="323" name="Google Shape;323;g30891b7c403_0_139"/>
            <p:cNvSpPr txBox="1"/>
            <p:nvPr/>
          </p:nvSpPr>
          <p:spPr>
            <a:xfrm>
              <a:off x="7439750" y="2154625"/>
              <a:ext cx="8574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Decision node</a:t>
              </a:r>
              <a:endParaRPr sz="807">
                <a:latin typeface="Roboto"/>
                <a:ea typeface="Roboto"/>
                <a:cs typeface="Roboto"/>
                <a:sym typeface="Roboto"/>
              </a:endParaRPr>
            </a:p>
          </p:txBody>
        </p:sp>
        <p:sp>
          <p:nvSpPr>
            <p:cNvPr id="324" name="Google Shape;324;g30891b7c403_0_139"/>
            <p:cNvSpPr txBox="1"/>
            <p:nvPr/>
          </p:nvSpPr>
          <p:spPr>
            <a:xfrm>
              <a:off x="5296625" y="2649925"/>
              <a:ext cx="6861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Decision node</a:t>
              </a:r>
              <a:endParaRPr sz="807">
                <a:latin typeface="Roboto"/>
                <a:ea typeface="Roboto"/>
                <a:cs typeface="Roboto"/>
                <a:sym typeface="Roboto"/>
              </a:endParaRPr>
            </a:p>
          </p:txBody>
        </p:sp>
        <p:sp>
          <p:nvSpPr>
            <p:cNvPr id="325" name="Google Shape;325;g30891b7c403_0_139"/>
            <p:cNvSpPr txBox="1"/>
            <p:nvPr/>
          </p:nvSpPr>
          <p:spPr>
            <a:xfrm>
              <a:off x="6258650" y="2663050"/>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Leaf</a:t>
              </a:r>
              <a:endParaRPr sz="807">
                <a:latin typeface="Roboto"/>
                <a:ea typeface="Roboto"/>
                <a:cs typeface="Roboto"/>
                <a:sym typeface="Roboto"/>
              </a:endParaRPr>
            </a:p>
          </p:txBody>
        </p:sp>
        <p:sp>
          <p:nvSpPr>
            <p:cNvPr id="326" name="Google Shape;326;g30891b7c403_0_139"/>
            <p:cNvSpPr txBox="1"/>
            <p:nvPr/>
          </p:nvSpPr>
          <p:spPr>
            <a:xfrm>
              <a:off x="4925150" y="314882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Leaf</a:t>
              </a:r>
              <a:endParaRPr sz="807">
                <a:latin typeface="Roboto"/>
                <a:ea typeface="Roboto"/>
                <a:cs typeface="Roboto"/>
                <a:sym typeface="Roboto"/>
              </a:endParaRPr>
            </a:p>
          </p:txBody>
        </p:sp>
        <p:sp>
          <p:nvSpPr>
            <p:cNvPr id="327" name="Google Shape;327;g30891b7c403_0_139"/>
            <p:cNvSpPr txBox="1"/>
            <p:nvPr/>
          </p:nvSpPr>
          <p:spPr>
            <a:xfrm>
              <a:off x="5839475" y="317147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Leaf</a:t>
              </a:r>
              <a:endParaRPr sz="807">
                <a:latin typeface="Roboto"/>
                <a:ea typeface="Roboto"/>
                <a:cs typeface="Roboto"/>
                <a:sym typeface="Roboto"/>
              </a:endParaRPr>
            </a:p>
          </p:txBody>
        </p:sp>
        <p:sp>
          <p:nvSpPr>
            <p:cNvPr id="328" name="Google Shape;328;g30891b7c403_0_139"/>
            <p:cNvSpPr txBox="1"/>
            <p:nvPr/>
          </p:nvSpPr>
          <p:spPr>
            <a:xfrm>
              <a:off x="7173050" y="264992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Leaf</a:t>
              </a:r>
              <a:endParaRPr sz="807">
                <a:latin typeface="Roboto"/>
                <a:ea typeface="Roboto"/>
                <a:cs typeface="Roboto"/>
                <a:sym typeface="Roboto"/>
              </a:endParaRPr>
            </a:p>
          </p:txBody>
        </p:sp>
        <p:sp>
          <p:nvSpPr>
            <p:cNvPr id="329" name="Google Shape;329;g30891b7c403_0_139"/>
            <p:cNvSpPr txBox="1"/>
            <p:nvPr/>
          </p:nvSpPr>
          <p:spPr>
            <a:xfrm>
              <a:off x="8045475" y="264992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Leaf</a:t>
              </a:r>
              <a:endParaRPr sz="807">
                <a:latin typeface="Roboto"/>
                <a:ea typeface="Roboto"/>
                <a:cs typeface="Roboto"/>
                <a:sym typeface="Roboto"/>
              </a:endParaRPr>
            </a:p>
          </p:txBody>
        </p:sp>
        <p:sp>
          <p:nvSpPr>
            <p:cNvPr id="330" name="Google Shape;330;g30891b7c403_0_139"/>
            <p:cNvSpPr txBox="1"/>
            <p:nvPr/>
          </p:nvSpPr>
          <p:spPr>
            <a:xfrm>
              <a:off x="5715725" y="173552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True</a:t>
              </a:r>
              <a:endParaRPr sz="707">
                <a:latin typeface="Roboto"/>
                <a:ea typeface="Roboto"/>
                <a:cs typeface="Roboto"/>
                <a:sym typeface="Roboto"/>
              </a:endParaRPr>
            </a:p>
          </p:txBody>
        </p:sp>
        <p:sp>
          <p:nvSpPr>
            <p:cNvPr id="331" name="Google Shape;331;g30891b7c403_0_139"/>
            <p:cNvSpPr txBox="1"/>
            <p:nvPr/>
          </p:nvSpPr>
          <p:spPr>
            <a:xfrm>
              <a:off x="5257800" y="240227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True</a:t>
              </a:r>
              <a:endParaRPr sz="707">
                <a:latin typeface="Roboto"/>
                <a:ea typeface="Roboto"/>
                <a:cs typeface="Roboto"/>
                <a:sym typeface="Roboto"/>
              </a:endParaRPr>
            </a:p>
          </p:txBody>
        </p:sp>
        <p:sp>
          <p:nvSpPr>
            <p:cNvPr id="332" name="Google Shape;332;g30891b7c403_0_139"/>
            <p:cNvSpPr txBox="1"/>
            <p:nvPr/>
          </p:nvSpPr>
          <p:spPr>
            <a:xfrm>
              <a:off x="4839425" y="289937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True</a:t>
              </a:r>
              <a:endParaRPr sz="707">
                <a:latin typeface="Roboto"/>
                <a:ea typeface="Roboto"/>
                <a:cs typeface="Roboto"/>
                <a:sym typeface="Roboto"/>
              </a:endParaRPr>
            </a:p>
          </p:txBody>
        </p:sp>
        <p:sp>
          <p:nvSpPr>
            <p:cNvPr id="333" name="Google Shape;333;g30891b7c403_0_139"/>
            <p:cNvSpPr txBox="1"/>
            <p:nvPr/>
          </p:nvSpPr>
          <p:spPr>
            <a:xfrm>
              <a:off x="7007325" y="240227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True</a:t>
              </a:r>
              <a:endParaRPr sz="707">
                <a:latin typeface="Roboto"/>
                <a:ea typeface="Roboto"/>
                <a:cs typeface="Roboto"/>
                <a:sym typeface="Roboto"/>
              </a:endParaRPr>
            </a:p>
          </p:txBody>
        </p:sp>
        <p:sp>
          <p:nvSpPr>
            <p:cNvPr id="334" name="Google Shape;334;g30891b7c403_0_139"/>
            <p:cNvSpPr txBox="1"/>
            <p:nvPr/>
          </p:nvSpPr>
          <p:spPr>
            <a:xfrm>
              <a:off x="7763450" y="173552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False</a:t>
              </a:r>
              <a:endParaRPr sz="707">
                <a:latin typeface="Roboto"/>
                <a:ea typeface="Roboto"/>
                <a:cs typeface="Roboto"/>
                <a:sym typeface="Roboto"/>
              </a:endParaRPr>
            </a:p>
          </p:txBody>
        </p:sp>
        <p:sp>
          <p:nvSpPr>
            <p:cNvPr id="335" name="Google Shape;335;g30891b7c403_0_139"/>
            <p:cNvSpPr txBox="1"/>
            <p:nvPr/>
          </p:nvSpPr>
          <p:spPr>
            <a:xfrm>
              <a:off x="8220650" y="240227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False</a:t>
              </a:r>
              <a:endParaRPr sz="707">
                <a:latin typeface="Roboto"/>
                <a:ea typeface="Roboto"/>
                <a:cs typeface="Roboto"/>
                <a:sym typeface="Roboto"/>
              </a:endParaRPr>
            </a:p>
          </p:txBody>
        </p:sp>
        <p:sp>
          <p:nvSpPr>
            <p:cNvPr id="336" name="Google Shape;336;g30891b7c403_0_139"/>
            <p:cNvSpPr txBox="1"/>
            <p:nvPr/>
          </p:nvSpPr>
          <p:spPr>
            <a:xfrm>
              <a:off x="6449375" y="2408838"/>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False</a:t>
              </a:r>
              <a:endParaRPr sz="707">
                <a:latin typeface="Roboto"/>
                <a:ea typeface="Roboto"/>
                <a:cs typeface="Roboto"/>
                <a:sym typeface="Roboto"/>
              </a:endParaRPr>
            </a:p>
          </p:txBody>
        </p:sp>
        <p:sp>
          <p:nvSpPr>
            <p:cNvPr id="337" name="Google Shape;337;g30891b7c403_0_139"/>
            <p:cNvSpPr txBox="1"/>
            <p:nvPr/>
          </p:nvSpPr>
          <p:spPr>
            <a:xfrm>
              <a:off x="6001325" y="2917263"/>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False</a:t>
              </a:r>
              <a:endParaRPr sz="707">
                <a:latin typeface="Roboto"/>
                <a:ea typeface="Roboto"/>
                <a:cs typeface="Roboto"/>
                <a:sym typeface="Roboto"/>
              </a:endParaRPr>
            </a:p>
          </p:txBody>
        </p:sp>
      </p:grpSp>
      <p:sp>
        <p:nvSpPr>
          <p:cNvPr id="338" name="Google Shape;338;g30891b7c403_0_139"/>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1BFC1"/>
                </a:solidFill>
              </a:rPr>
              <a:t>A decision tree</a:t>
            </a:r>
            <a:endParaRPr>
              <a:solidFill>
                <a:srgbClr val="21BFC1"/>
              </a:solidFill>
            </a:endParaRPr>
          </a:p>
        </p:txBody>
      </p:sp>
      <p:sp>
        <p:nvSpPr>
          <p:cNvPr id="339" name="Google Shape;339;g30891b7c403_0_139"/>
          <p:cNvSpPr txBox="1"/>
          <p:nvPr>
            <p:ph idx="4294967295" type="subTitle"/>
          </p:nvPr>
        </p:nvSpPr>
        <p:spPr>
          <a:xfrm>
            <a:off x="7541025" y="30250"/>
            <a:ext cx="1542600" cy="3831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Activity 1</a:t>
            </a:r>
            <a:endParaRPr/>
          </a:p>
        </p:txBody>
      </p:sp>
      <p:sp>
        <p:nvSpPr>
          <p:cNvPr id="340" name="Google Shape;340;g30891b7c403_0_139"/>
          <p:cNvSpPr txBox="1"/>
          <p:nvPr>
            <p:ph idx="4294967295" type="body"/>
          </p:nvPr>
        </p:nvSpPr>
        <p:spPr>
          <a:xfrm>
            <a:off x="310900" y="1170124"/>
            <a:ext cx="4096500" cy="365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nodes in a decision tree are either…</a:t>
            </a:r>
            <a:endParaRPr/>
          </a:p>
          <a:p>
            <a:pPr indent="-342900" lvl="0" marL="457200" rtl="0" algn="l">
              <a:spcBef>
                <a:spcPts val="0"/>
              </a:spcBef>
              <a:spcAft>
                <a:spcPts val="0"/>
              </a:spcAft>
              <a:buSzPts val="1800"/>
              <a:buAutoNum type="arabicPeriod"/>
            </a:pPr>
            <a:r>
              <a:rPr lang="en">
                <a:extLst>
                  <a:ext uri="http://customooxmlschemas.google.com/">
                    <go:slidesCustomData xmlns:go="http://customooxmlschemas.google.com/" textRoundtripDataId="3"/>
                  </a:ext>
                </a:extLst>
              </a:rPr>
              <a:t>A</a:t>
            </a:r>
            <a:r>
              <a:rPr lang="en"/>
              <a:t> decision node</a:t>
            </a:r>
            <a:endParaRPr/>
          </a:p>
          <a:p>
            <a:pPr indent="-342900" lvl="0" marL="457200" rtl="0" algn="l">
              <a:spcBef>
                <a:spcPts val="0"/>
              </a:spcBef>
              <a:spcAft>
                <a:spcPts val="0"/>
              </a:spcAft>
              <a:buSzPts val="1800"/>
              <a:buAutoNum type="arabicPeriod"/>
            </a:pPr>
            <a:r>
              <a:rPr lang="en"/>
              <a:t>A leaf</a:t>
            </a:r>
            <a:endParaRPr/>
          </a:p>
          <a:p>
            <a:pPr indent="0" lvl="0" marL="0" rtl="0" algn="l">
              <a:spcBef>
                <a:spcPts val="0"/>
              </a:spcBef>
              <a:spcAft>
                <a:spcPts val="0"/>
              </a:spcAft>
              <a:buNone/>
            </a:pPr>
            <a:r>
              <a:rPr lang="en">
                <a:extLst>
                  <a:ext uri="http://customooxmlschemas.google.com/">
                    <go:slidesCustomData xmlns:go="http://customooxmlschemas.google.com/" textRoundtripDataId="4"/>
                  </a:ext>
                </a:extLst>
              </a:rPr>
              <a:t>Decision nodes contain </a:t>
            </a:r>
            <a:r>
              <a:rPr b="1" lang="en">
                <a:solidFill>
                  <a:srgbClr val="C31C4A"/>
                </a:solidFill>
                <a:extLst>
                  <a:ext uri="http://customooxmlschemas.google.com/">
                    <go:slidesCustomData xmlns:go="http://customooxmlschemas.google.com/" textRoundtripDataId="5"/>
                  </a:ext>
                </a:extLst>
              </a:rPr>
              <a:t>conditions</a:t>
            </a:r>
            <a:r>
              <a:rPr lang="en">
                <a:extLst>
                  <a:ext uri="http://customooxmlschemas.google.com/">
                    <go:slidesCustomData xmlns:go="http://customooxmlschemas.google.com/" textRoundtripDataId="6"/>
                  </a:ext>
                </a:extLst>
              </a:rPr>
              <a:t> that will split</a:t>
            </a:r>
            <a:r>
              <a:rPr b="1" lang="en">
                <a:extLst>
                  <a:ext uri="http://customooxmlschemas.google.com/">
                    <go:slidesCustomData xmlns:go="http://customooxmlschemas.google.com/" textRoundtripDataId="7"/>
                  </a:ext>
                </a:extLst>
              </a:rPr>
              <a:t> </a:t>
            </a:r>
            <a:r>
              <a:rPr lang="en">
                <a:extLst>
                  <a:ext uri="http://customooxmlschemas.google.com/">
                    <go:slidesCustomData xmlns:go="http://customooxmlschemas.google.com/" textRoundtripDataId="8"/>
                  </a:ext>
                </a:extLst>
              </a:rPr>
              <a:t>the data, commonly in two directions. </a:t>
            </a:r>
            <a:endParaRPr/>
          </a:p>
          <a:p>
            <a:pPr indent="0" lvl="0" marL="0" rtl="0" algn="l">
              <a:spcBef>
                <a:spcPts val="0"/>
              </a:spcBef>
              <a:spcAft>
                <a:spcPts val="0"/>
              </a:spcAft>
              <a:buNone/>
            </a:pPr>
            <a:r>
              <a:rPr lang="en"/>
              <a:t>The root is the first decision node.</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grpSp>
        <p:nvGrpSpPr>
          <p:cNvPr id="345" name="Google Shape;345;g30891b7c403_0_164"/>
          <p:cNvGrpSpPr/>
          <p:nvPr/>
        </p:nvGrpSpPr>
        <p:grpSpPr>
          <a:xfrm>
            <a:off x="4707500" y="1123950"/>
            <a:ext cx="4096466" cy="2732501"/>
            <a:chOff x="4707500" y="1123950"/>
            <a:chExt cx="4096466" cy="2732501"/>
          </a:xfrm>
        </p:grpSpPr>
        <p:pic>
          <p:nvPicPr>
            <p:cNvPr id="346" name="Google Shape;346;g30891b7c403_0_164"/>
            <p:cNvPicPr preferRelativeResize="0"/>
            <p:nvPr/>
          </p:nvPicPr>
          <p:blipFill>
            <a:blip r:embed="rId3">
              <a:alphaModFix/>
            </a:blip>
            <a:stretch>
              <a:fillRect/>
            </a:stretch>
          </p:blipFill>
          <p:spPr>
            <a:xfrm>
              <a:off x="4707500" y="1123950"/>
              <a:ext cx="4096466" cy="2732501"/>
            </a:xfrm>
            <a:prstGeom prst="rect">
              <a:avLst/>
            </a:prstGeom>
            <a:noFill/>
            <a:ln>
              <a:noFill/>
            </a:ln>
          </p:spPr>
        </p:pic>
        <p:sp>
          <p:nvSpPr>
            <p:cNvPr id="347" name="Google Shape;347;g30891b7c403_0_164"/>
            <p:cNvSpPr txBox="1"/>
            <p:nvPr/>
          </p:nvSpPr>
          <p:spPr>
            <a:xfrm>
              <a:off x="6535025" y="1716475"/>
              <a:ext cx="857400" cy="247800"/>
            </a:xfrm>
            <a:prstGeom prst="rect">
              <a:avLst/>
            </a:prstGeom>
            <a:noFill/>
            <a:ln>
              <a:noFill/>
            </a:ln>
          </p:spPr>
          <p:txBody>
            <a:bodyPr anchorCtr="0" anchor="ctr" bIns="0" lIns="0" spcFirstLastPara="1" rIns="0" wrap="square" tIns="0">
              <a:normAutofit fontScale="62500"/>
            </a:bodyPr>
            <a:lstStyle/>
            <a:p>
              <a:pPr indent="0" lvl="0" marL="0" rtl="0" algn="ctr">
                <a:spcBef>
                  <a:spcPts val="0"/>
                </a:spcBef>
                <a:spcAft>
                  <a:spcPts val="0"/>
                </a:spcAft>
                <a:buNone/>
              </a:pPr>
              <a:r>
                <a:rPr lang="en" sz="1300">
                  <a:latin typeface="Roboto"/>
                  <a:ea typeface="Roboto"/>
                  <a:cs typeface="Roboto"/>
                  <a:sym typeface="Roboto"/>
                </a:rPr>
                <a:t>Root</a:t>
              </a:r>
              <a:endParaRPr sz="1300">
                <a:latin typeface="Roboto"/>
                <a:ea typeface="Roboto"/>
                <a:cs typeface="Roboto"/>
                <a:sym typeface="Roboto"/>
              </a:endParaRPr>
            </a:p>
            <a:p>
              <a:pPr indent="0" lvl="0" marL="0" rtl="0" algn="ctr">
                <a:spcBef>
                  <a:spcPts val="0"/>
                </a:spcBef>
                <a:spcAft>
                  <a:spcPts val="0"/>
                </a:spcAft>
                <a:buNone/>
              </a:pPr>
              <a:r>
                <a:rPr lang="en" sz="1300">
                  <a:latin typeface="Roboto"/>
                  <a:ea typeface="Roboto"/>
                  <a:cs typeface="Roboto"/>
                  <a:sym typeface="Roboto"/>
                </a:rPr>
                <a:t>1st decision node</a:t>
              </a:r>
              <a:endParaRPr sz="1300">
                <a:latin typeface="Roboto"/>
                <a:ea typeface="Roboto"/>
                <a:cs typeface="Roboto"/>
                <a:sym typeface="Roboto"/>
              </a:endParaRPr>
            </a:p>
          </p:txBody>
        </p:sp>
        <p:sp>
          <p:nvSpPr>
            <p:cNvPr id="348" name="Google Shape;348;g30891b7c403_0_164"/>
            <p:cNvSpPr txBox="1"/>
            <p:nvPr/>
          </p:nvSpPr>
          <p:spPr>
            <a:xfrm>
              <a:off x="5677625" y="2154625"/>
              <a:ext cx="8574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Decision node</a:t>
              </a:r>
              <a:endParaRPr sz="807">
                <a:latin typeface="Roboto"/>
                <a:ea typeface="Roboto"/>
                <a:cs typeface="Roboto"/>
                <a:sym typeface="Roboto"/>
              </a:endParaRPr>
            </a:p>
          </p:txBody>
        </p:sp>
        <p:sp>
          <p:nvSpPr>
            <p:cNvPr id="349" name="Google Shape;349;g30891b7c403_0_164"/>
            <p:cNvSpPr txBox="1"/>
            <p:nvPr/>
          </p:nvSpPr>
          <p:spPr>
            <a:xfrm>
              <a:off x="7439750" y="2154625"/>
              <a:ext cx="8574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Decision node</a:t>
              </a:r>
              <a:endParaRPr sz="807">
                <a:latin typeface="Roboto"/>
                <a:ea typeface="Roboto"/>
                <a:cs typeface="Roboto"/>
                <a:sym typeface="Roboto"/>
              </a:endParaRPr>
            </a:p>
          </p:txBody>
        </p:sp>
        <p:sp>
          <p:nvSpPr>
            <p:cNvPr id="350" name="Google Shape;350;g30891b7c403_0_164"/>
            <p:cNvSpPr txBox="1"/>
            <p:nvPr/>
          </p:nvSpPr>
          <p:spPr>
            <a:xfrm>
              <a:off x="5296625" y="2649925"/>
              <a:ext cx="6861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Decision node</a:t>
              </a:r>
              <a:endParaRPr sz="807">
                <a:latin typeface="Roboto"/>
                <a:ea typeface="Roboto"/>
                <a:cs typeface="Roboto"/>
                <a:sym typeface="Roboto"/>
              </a:endParaRPr>
            </a:p>
          </p:txBody>
        </p:sp>
        <p:sp>
          <p:nvSpPr>
            <p:cNvPr id="351" name="Google Shape;351;g30891b7c403_0_164"/>
            <p:cNvSpPr txBox="1"/>
            <p:nvPr/>
          </p:nvSpPr>
          <p:spPr>
            <a:xfrm>
              <a:off x="6258650" y="2663050"/>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Leaf</a:t>
              </a:r>
              <a:endParaRPr sz="807">
                <a:latin typeface="Roboto"/>
                <a:ea typeface="Roboto"/>
                <a:cs typeface="Roboto"/>
                <a:sym typeface="Roboto"/>
              </a:endParaRPr>
            </a:p>
          </p:txBody>
        </p:sp>
        <p:sp>
          <p:nvSpPr>
            <p:cNvPr id="352" name="Google Shape;352;g30891b7c403_0_164"/>
            <p:cNvSpPr txBox="1"/>
            <p:nvPr/>
          </p:nvSpPr>
          <p:spPr>
            <a:xfrm>
              <a:off x="4925150" y="314882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Leaf</a:t>
              </a:r>
              <a:endParaRPr sz="807">
                <a:latin typeface="Roboto"/>
                <a:ea typeface="Roboto"/>
                <a:cs typeface="Roboto"/>
                <a:sym typeface="Roboto"/>
              </a:endParaRPr>
            </a:p>
          </p:txBody>
        </p:sp>
        <p:sp>
          <p:nvSpPr>
            <p:cNvPr id="353" name="Google Shape;353;g30891b7c403_0_164"/>
            <p:cNvSpPr txBox="1"/>
            <p:nvPr/>
          </p:nvSpPr>
          <p:spPr>
            <a:xfrm>
              <a:off x="5839475" y="317147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Leaf</a:t>
              </a:r>
              <a:endParaRPr sz="807">
                <a:latin typeface="Roboto"/>
                <a:ea typeface="Roboto"/>
                <a:cs typeface="Roboto"/>
                <a:sym typeface="Roboto"/>
              </a:endParaRPr>
            </a:p>
          </p:txBody>
        </p:sp>
        <p:sp>
          <p:nvSpPr>
            <p:cNvPr id="354" name="Google Shape;354;g30891b7c403_0_164"/>
            <p:cNvSpPr txBox="1"/>
            <p:nvPr/>
          </p:nvSpPr>
          <p:spPr>
            <a:xfrm>
              <a:off x="7173050" y="264992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Leaf</a:t>
              </a:r>
              <a:endParaRPr sz="807">
                <a:latin typeface="Roboto"/>
                <a:ea typeface="Roboto"/>
                <a:cs typeface="Roboto"/>
                <a:sym typeface="Roboto"/>
              </a:endParaRPr>
            </a:p>
          </p:txBody>
        </p:sp>
        <p:sp>
          <p:nvSpPr>
            <p:cNvPr id="355" name="Google Shape;355;g30891b7c403_0_164"/>
            <p:cNvSpPr txBox="1"/>
            <p:nvPr/>
          </p:nvSpPr>
          <p:spPr>
            <a:xfrm>
              <a:off x="8045475" y="264992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807">
                  <a:latin typeface="Roboto"/>
                  <a:ea typeface="Roboto"/>
                  <a:cs typeface="Roboto"/>
                  <a:sym typeface="Roboto"/>
                </a:rPr>
                <a:t>Leaf</a:t>
              </a:r>
              <a:endParaRPr sz="807">
                <a:latin typeface="Roboto"/>
                <a:ea typeface="Roboto"/>
                <a:cs typeface="Roboto"/>
                <a:sym typeface="Roboto"/>
              </a:endParaRPr>
            </a:p>
          </p:txBody>
        </p:sp>
        <p:sp>
          <p:nvSpPr>
            <p:cNvPr id="356" name="Google Shape;356;g30891b7c403_0_164"/>
            <p:cNvSpPr txBox="1"/>
            <p:nvPr/>
          </p:nvSpPr>
          <p:spPr>
            <a:xfrm>
              <a:off x="5715725" y="173552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True</a:t>
              </a:r>
              <a:endParaRPr sz="707">
                <a:latin typeface="Roboto"/>
                <a:ea typeface="Roboto"/>
                <a:cs typeface="Roboto"/>
                <a:sym typeface="Roboto"/>
              </a:endParaRPr>
            </a:p>
          </p:txBody>
        </p:sp>
        <p:sp>
          <p:nvSpPr>
            <p:cNvPr id="357" name="Google Shape;357;g30891b7c403_0_164"/>
            <p:cNvSpPr txBox="1"/>
            <p:nvPr/>
          </p:nvSpPr>
          <p:spPr>
            <a:xfrm>
              <a:off x="5257800" y="240227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True</a:t>
              </a:r>
              <a:endParaRPr sz="707">
                <a:latin typeface="Roboto"/>
                <a:ea typeface="Roboto"/>
                <a:cs typeface="Roboto"/>
                <a:sym typeface="Roboto"/>
              </a:endParaRPr>
            </a:p>
          </p:txBody>
        </p:sp>
        <p:sp>
          <p:nvSpPr>
            <p:cNvPr id="358" name="Google Shape;358;g30891b7c403_0_164"/>
            <p:cNvSpPr txBox="1"/>
            <p:nvPr/>
          </p:nvSpPr>
          <p:spPr>
            <a:xfrm>
              <a:off x="4839425" y="289937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True</a:t>
              </a:r>
              <a:endParaRPr sz="707">
                <a:latin typeface="Roboto"/>
                <a:ea typeface="Roboto"/>
                <a:cs typeface="Roboto"/>
                <a:sym typeface="Roboto"/>
              </a:endParaRPr>
            </a:p>
          </p:txBody>
        </p:sp>
        <p:sp>
          <p:nvSpPr>
            <p:cNvPr id="359" name="Google Shape;359;g30891b7c403_0_164"/>
            <p:cNvSpPr txBox="1"/>
            <p:nvPr/>
          </p:nvSpPr>
          <p:spPr>
            <a:xfrm>
              <a:off x="7007325" y="240227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True</a:t>
              </a:r>
              <a:endParaRPr sz="707">
                <a:latin typeface="Roboto"/>
                <a:ea typeface="Roboto"/>
                <a:cs typeface="Roboto"/>
                <a:sym typeface="Roboto"/>
              </a:endParaRPr>
            </a:p>
          </p:txBody>
        </p:sp>
        <p:sp>
          <p:nvSpPr>
            <p:cNvPr id="360" name="Google Shape;360;g30891b7c403_0_164"/>
            <p:cNvSpPr txBox="1"/>
            <p:nvPr/>
          </p:nvSpPr>
          <p:spPr>
            <a:xfrm>
              <a:off x="7763450" y="173552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False</a:t>
              </a:r>
              <a:endParaRPr sz="707">
                <a:latin typeface="Roboto"/>
                <a:ea typeface="Roboto"/>
                <a:cs typeface="Roboto"/>
                <a:sym typeface="Roboto"/>
              </a:endParaRPr>
            </a:p>
          </p:txBody>
        </p:sp>
        <p:sp>
          <p:nvSpPr>
            <p:cNvPr id="361" name="Google Shape;361;g30891b7c403_0_164"/>
            <p:cNvSpPr txBox="1"/>
            <p:nvPr/>
          </p:nvSpPr>
          <p:spPr>
            <a:xfrm>
              <a:off x="8220650" y="2402275"/>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False</a:t>
              </a:r>
              <a:endParaRPr sz="707">
                <a:latin typeface="Roboto"/>
                <a:ea typeface="Roboto"/>
                <a:cs typeface="Roboto"/>
                <a:sym typeface="Roboto"/>
              </a:endParaRPr>
            </a:p>
          </p:txBody>
        </p:sp>
        <p:sp>
          <p:nvSpPr>
            <p:cNvPr id="362" name="Google Shape;362;g30891b7c403_0_164"/>
            <p:cNvSpPr txBox="1"/>
            <p:nvPr/>
          </p:nvSpPr>
          <p:spPr>
            <a:xfrm>
              <a:off x="6449375" y="2408838"/>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False</a:t>
              </a:r>
              <a:endParaRPr sz="707">
                <a:latin typeface="Roboto"/>
                <a:ea typeface="Roboto"/>
                <a:cs typeface="Roboto"/>
                <a:sym typeface="Roboto"/>
              </a:endParaRPr>
            </a:p>
          </p:txBody>
        </p:sp>
        <p:sp>
          <p:nvSpPr>
            <p:cNvPr id="363" name="Google Shape;363;g30891b7c403_0_164"/>
            <p:cNvSpPr txBox="1"/>
            <p:nvPr/>
          </p:nvSpPr>
          <p:spPr>
            <a:xfrm>
              <a:off x="6001325" y="2917263"/>
              <a:ext cx="533700" cy="1809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852"/>
                <a:buNone/>
              </a:pPr>
              <a:r>
                <a:rPr lang="en" sz="707">
                  <a:latin typeface="Roboto"/>
                  <a:ea typeface="Roboto"/>
                  <a:cs typeface="Roboto"/>
                  <a:sym typeface="Roboto"/>
                </a:rPr>
                <a:t>False</a:t>
              </a:r>
              <a:endParaRPr sz="707">
                <a:latin typeface="Roboto"/>
                <a:ea typeface="Roboto"/>
                <a:cs typeface="Roboto"/>
                <a:sym typeface="Roboto"/>
              </a:endParaRPr>
            </a:p>
          </p:txBody>
        </p:sp>
      </p:grpSp>
      <p:sp>
        <p:nvSpPr>
          <p:cNvPr id="364" name="Google Shape;364;g30891b7c403_0_164"/>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1BFC1"/>
                </a:solidFill>
              </a:rPr>
              <a:t>A decision tree</a:t>
            </a:r>
            <a:endParaRPr>
              <a:solidFill>
                <a:srgbClr val="21BFC1"/>
              </a:solidFill>
            </a:endParaRPr>
          </a:p>
        </p:txBody>
      </p:sp>
      <p:sp>
        <p:nvSpPr>
          <p:cNvPr id="365" name="Google Shape;365;g30891b7c403_0_164"/>
          <p:cNvSpPr txBox="1"/>
          <p:nvPr>
            <p:ph idx="4294967295" type="subTitle"/>
          </p:nvPr>
        </p:nvSpPr>
        <p:spPr>
          <a:xfrm>
            <a:off x="7541025" y="30250"/>
            <a:ext cx="1542600" cy="3831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Activity 1</a:t>
            </a:r>
            <a:endParaRPr/>
          </a:p>
        </p:txBody>
      </p:sp>
      <p:sp>
        <p:nvSpPr>
          <p:cNvPr id="366" name="Google Shape;366;g30891b7c403_0_164"/>
          <p:cNvSpPr txBox="1"/>
          <p:nvPr>
            <p:ph idx="4294967295" type="body"/>
          </p:nvPr>
        </p:nvSpPr>
        <p:spPr>
          <a:xfrm>
            <a:off x="310900" y="1170124"/>
            <a:ext cx="4096500" cy="365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C31C4A"/>
                </a:solidFill>
              </a:rPr>
              <a:t>Leaf nodes</a:t>
            </a:r>
            <a:r>
              <a:rPr lang="en"/>
              <a:t> will usually represent                      a single </a:t>
            </a:r>
            <a:r>
              <a:rPr lang="en">
                <a:extLst>
                  <a:ext uri="http://customooxmlschemas.google.com/">
                    <go:slidesCustomData xmlns:go="http://customooxmlschemas.google.com/" textRoundtripDataId="9"/>
                  </a:ext>
                </a:extLst>
              </a:rPr>
              <a:t>class</a:t>
            </a:r>
            <a:r>
              <a:rPr lang="en"/>
              <a:t>.</a:t>
            </a:r>
            <a:endParaRPr/>
          </a:p>
          <a:p>
            <a:pPr indent="0" lvl="0" marL="0" rtl="0" algn="l">
              <a:spcBef>
                <a:spcPts val="0"/>
              </a:spcBef>
              <a:spcAft>
                <a:spcPts val="0"/>
              </a:spcAft>
              <a:buNone/>
            </a:pPr>
            <a:r>
              <a:rPr lang="en"/>
              <a:t>When data is evaluated using a decision tree, </a:t>
            </a:r>
            <a:r>
              <a:rPr lang="en">
                <a:extLst>
                  <a:ext uri="http://customooxmlschemas.google.com/">
                    <go:slidesCustomData xmlns:go="http://customooxmlschemas.google.com/" textRoundtripDataId="10"/>
                  </a:ext>
                </a:extLst>
              </a:rPr>
              <a:t>the leaf you end on</a:t>
            </a:r>
            <a:r>
              <a:rPr lang="en"/>
              <a:t> provides </a:t>
            </a:r>
            <a:r>
              <a:rPr lang="en">
                <a:extLst>
                  <a:ext uri="http://customooxmlschemas.google.com/">
                    <go:slidesCustomData xmlns:go="http://customooxmlschemas.google.com/" textRoundtripDataId="11"/>
                  </a:ext>
                </a:extLst>
              </a:rPr>
              <a:t>the predicted </a:t>
            </a:r>
            <a:r>
              <a:rPr b="1" lang="en">
                <a:solidFill>
                  <a:srgbClr val="C31C4A"/>
                </a:solidFill>
                <a:extLst>
                  <a:ext uri="http://customooxmlschemas.google.com/">
                    <go:slidesCustomData xmlns:go="http://customooxmlschemas.google.com/" textRoundtripDataId="12"/>
                  </a:ext>
                </a:extLst>
              </a:rPr>
              <a:t>label</a:t>
            </a:r>
            <a:r>
              <a:rPr b="1" lang="en"/>
              <a:t> </a:t>
            </a:r>
            <a:r>
              <a:rPr lang="en"/>
              <a:t>for that data.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f7d8b71531_0_196"/>
          <p:cNvSpPr/>
          <p:nvPr/>
        </p:nvSpPr>
        <p:spPr>
          <a:xfrm>
            <a:off x="727875" y="1959425"/>
            <a:ext cx="5478900" cy="3020700"/>
          </a:xfrm>
          <a:prstGeom prst="roundRect">
            <a:avLst>
              <a:gd fmla="val 7336" name="adj"/>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36" name="Google Shape;136;g2f7d8b71531_0_196"/>
          <p:cNvSpPr/>
          <p:nvPr/>
        </p:nvSpPr>
        <p:spPr>
          <a:xfrm>
            <a:off x="727875" y="1102650"/>
            <a:ext cx="3816900" cy="712800"/>
          </a:xfrm>
          <a:prstGeom prst="roundRect">
            <a:avLst>
              <a:gd fmla="val 43113" name="adj"/>
            </a:avLst>
          </a:prstGeom>
          <a:solidFill>
            <a:srgbClr val="1ABC9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oppins"/>
                <a:ea typeface="Poppins"/>
                <a:cs typeface="Poppins"/>
                <a:sym typeface="Poppins"/>
              </a:rPr>
              <a:t>              </a:t>
            </a:r>
            <a:r>
              <a:rPr b="1" i="0" lang="en" sz="1700" u="none" cap="none" strike="noStrike">
                <a:solidFill>
                  <a:srgbClr val="000000"/>
                </a:solidFill>
                <a:latin typeface="Poppins"/>
                <a:ea typeface="Poppins"/>
                <a:cs typeface="Poppins"/>
                <a:sym typeface="Poppins"/>
              </a:rPr>
              <a:t>Nisal Mihiranga</a:t>
            </a:r>
            <a:endParaRPr b="1" i="0" sz="1700" u="none" cap="none" strike="noStrike">
              <a:solidFill>
                <a:srgbClr val="000000"/>
              </a:solidFill>
              <a:latin typeface="Poppins"/>
              <a:ea typeface="Poppins"/>
              <a:cs typeface="Poppins"/>
              <a:sym typeface="Poppins"/>
            </a:endParaRPr>
          </a:p>
        </p:txBody>
      </p:sp>
      <p:sp>
        <p:nvSpPr>
          <p:cNvPr id="137" name="Google Shape;137;g2f7d8b71531_0_196"/>
          <p:cNvSpPr txBox="1"/>
          <p:nvPr>
            <p:ph type="title"/>
          </p:nvPr>
        </p:nvSpPr>
        <p:spPr>
          <a:xfrm>
            <a:off x="464100" y="160475"/>
            <a:ext cx="54021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solidFill>
                  <a:srgbClr val="1ABC9C"/>
                </a:solidFill>
              </a:rPr>
              <a:t>Facilitator</a:t>
            </a:r>
            <a:endParaRPr>
              <a:solidFill>
                <a:srgbClr val="1ABC9C"/>
              </a:solidFill>
            </a:endParaRPr>
          </a:p>
        </p:txBody>
      </p:sp>
      <p:sp>
        <p:nvSpPr>
          <p:cNvPr id="138" name="Google Shape;138;g2f7d8b71531_0_196"/>
          <p:cNvSpPr/>
          <p:nvPr/>
        </p:nvSpPr>
        <p:spPr>
          <a:xfrm>
            <a:off x="6356475" y="4138200"/>
            <a:ext cx="2787300" cy="10053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Arial"/>
              <a:ea typeface="Arial"/>
              <a:cs typeface="Arial"/>
              <a:sym typeface="Arial"/>
            </a:endParaRPr>
          </a:p>
        </p:txBody>
      </p:sp>
      <p:pic>
        <p:nvPicPr>
          <p:cNvPr id="139" name="Google Shape;139;g2f7d8b71531_0_196"/>
          <p:cNvPicPr preferRelativeResize="0"/>
          <p:nvPr/>
        </p:nvPicPr>
        <p:blipFill rotWithShape="1">
          <a:blip r:embed="rId3">
            <a:alphaModFix/>
          </a:blip>
          <a:srcRect b="0" l="0" r="0" t="0"/>
          <a:stretch/>
        </p:blipFill>
        <p:spPr>
          <a:xfrm>
            <a:off x="7132013" y="2900025"/>
            <a:ext cx="1434975" cy="1915150"/>
          </a:xfrm>
          <a:prstGeom prst="rect">
            <a:avLst/>
          </a:prstGeom>
          <a:noFill/>
          <a:ln>
            <a:noFill/>
          </a:ln>
          <a:effectLst>
            <a:outerShdw blurRad="57150" rotWithShape="0" algn="bl" dir="5400000" dist="19050">
              <a:srgbClr val="000000">
                <a:alpha val="44705"/>
              </a:srgbClr>
            </a:outerShdw>
          </a:effectLst>
        </p:spPr>
      </p:pic>
      <p:pic>
        <p:nvPicPr>
          <p:cNvPr id="140" name="Google Shape;140;g2f7d8b71531_0_196"/>
          <p:cNvPicPr preferRelativeResize="0"/>
          <p:nvPr/>
        </p:nvPicPr>
        <p:blipFill rotWithShape="1">
          <a:blip r:embed="rId4">
            <a:alphaModFix/>
          </a:blip>
          <a:srcRect b="0" l="0" r="0" t="0"/>
          <a:stretch/>
        </p:blipFill>
        <p:spPr>
          <a:xfrm>
            <a:off x="311700" y="160475"/>
            <a:ext cx="1654975" cy="1654975"/>
          </a:xfrm>
          <a:prstGeom prst="rect">
            <a:avLst/>
          </a:prstGeom>
          <a:noFill/>
          <a:ln>
            <a:noFill/>
          </a:ln>
          <a:effectLst>
            <a:outerShdw blurRad="57150" rotWithShape="0" algn="bl" dir="5400000" dist="19050">
              <a:srgbClr val="000000">
                <a:alpha val="44705"/>
              </a:srgbClr>
            </a:outerShdw>
          </a:effectLst>
        </p:spPr>
      </p:pic>
      <p:sp>
        <p:nvSpPr>
          <p:cNvPr id="141" name="Google Shape;141;g2f7d8b71531_0_196"/>
          <p:cNvSpPr txBox="1"/>
          <p:nvPr/>
        </p:nvSpPr>
        <p:spPr>
          <a:xfrm>
            <a:off x="842200" y="2860975"/>
            <a:ext cx="2464200" cy="15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B5394"/>
                </a:solidFill>
                <a:latin typeface="Poppins"/>
                <a:ea typeface="Poppins"/>
                <a:cs typeface="Poppins"/>
                <a:sym typeface="Poppins"/>
              </a:rPr>
              <a:t>Experience: </a:t>
            </a:r>
            <a:endParaRPr b="1" i="0" sz="1400" u="none" cap="none" strike="noStrike">
              <a:solidFill>
                <a:srgbClr val="0B5394"/>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Head of AI and Data Science, Architect at  </a:t>
            </a:r>
            <a:endParaRPr b="0" i="0" sz="12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oppins"/>
                <a:ea typeface="Poppins"/>
                <a:cs typeface="Poppins"/>
                <a:sym typeface="Poppins"/>
              </a:rPr>
              <a:t>Zone24x7 pvt Ltd </a:t>
            </a:r>
            <a:endParaRPr b="1" i="0" sz="12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oppins"/>
                <a:ea typeface="Poppins"/>
                <a:cs typeface="Poppins"/>
                <a:sym typeface="Poppins"/>
              </a:rPr>
              <a:t>Corporate Trainer</a:t>
            </a:r>
            <a:endParaRPr b="1" i="0" sz="12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12 Years of Industry exposure to Data Engineering, Data Science and Business Intelligence </a:t>
            </a:r>
            <a:endParaRPr b="0" i="0" sz="1200" u="none" cap="none" strike="noStrike">
              <a:solidFill>
                <a:srgbClr val="000000"/>
              </a:solidFill>
              <a:latin typeface="Poppins"/>
              <a:ea typeface="Poppins"/>
              <a:cs typeface="Poppins"/>
              <a:sym typeface="Poppins"/>
            </a:endParaRPr>
          </a:p>
          <a:p>
            <a:pPr indent="0" lvl="0" marL="9144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Roboto"/>
              <a:ea typeface="Roboto"/>
              <a:cs typeface="Roboto"/>
              <a:sym typeface="Roboto"/>
            </a:endParaRPr>
          </a:p>
        </p:txBody>
      </p:sp>
      <p:sp>
        <p:nvSpPr>
          <p:cNvPr id="142" name="Google Shape;142;g2f7d8b71531_0_196"/>
          <p:cNvSpPr txBox="1"/>
          <p:nvPr/>
        </p:nvSpPr>
        <p:spPr>
          <a:xfrm>
            <a:off x="3447150" y="2900025"/>
            <a:ext cx="2464200" cy="15669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B5394"/>
                </a:solidFill>
                <a:latin typeface="Poppins"/>
                <a:ea typeface="Poppins"/>
                <a:cs typeface="Poppins"/>
                <a:sym typeface="Poppins"/>
              </a:rPr>
              <a:t>Credentials</a:t>
            </a:r>
            <a:r>
              <a:rPr b="1" i="0" lang="en" sz="1744" u="none" cap="none" strike="noStrike">
                <a:solidFill>
                  <a:srgbClr val="0B5394"/>
                </a:solidFill>
                <a:latin typeface="Roboto"/>
                <a:ea typeface="Roboto"/>
                <a:cs typeface="Roboto"/>
                <a:sym typeface="Roboto"/>
              </a:rPr>
              <a:t>: </a:t>
            </a:r>
            <a:endParaRPr b="1" i="0" sz="1744" u="none" cap="none" strike="noStrike">
              <a:solidFill>
                <a:srgbClr val="0B5394"/>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M.Sc in Data Science </a:t>
            </a:r>
            <a:endParaRPr b="1" i="0" sz="12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B.Sc in Information Technology</a:t>
            </a:r>
            <a:endParaRPr b="0" i="0" sz="12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Microsoft Certified Trainer</a:t>
            </a:r>
            <a:endParaRPr b="0" i="0" sz="1200" u="none" cap="none" strike="noStrike">
              <a:solidFill>
                <a:srgbClr val="000000"/>
              </a:solidFill>
              <a:latin typeface="Poppins"/>
              <a:ea typeface="Poppins"/>
              <a:cs typeface="Poppins"/>
              <a:sym typeface="Poppins"/>
            </a:endParaRPr>
          </a:p>
        </p:txBody>
      </p:sp>
      <p:sp>
        <p:nvSpPr>
          <p:cNvPr id="143" name="Google Shape;143;g2f7d8b71531_0_196"/>
          <p:cNvSpPr txBox="1"/>
          <p:nvPr/>
        </p:nvSpPr>
        <p:spPr>
          <a:xfrm>
            <a:off x="819850" y="1978275"/>
            <a:ext cx="6702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0B5394"/>
                </a:solidFill>
                <a:latin typeface="Poppins"/>
                <a:ea typeface="Poppins"/>
                <a:cs typeface="Poppins"/>
                <a:sym typeface="Poppins"/>
              </a:rPr>
              <a:t>Areas of Interest &amp; Expertise:</a:t>
            </a:r>
            <a:endParaRPr b="1" i="0" sz="1400" u="none" cap="none" strike="noStrike">
              <a:solidFill>
                <a:srgbClr val="0B5394"/>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Poppins"/>
                <a:ea typeface="Poppins"/>
                <a:cs typeface="Poppins"/>
                <a:sym typeface="Poppins"/>
              </a:rPr>
              <a:t>AI, Technology, Science, Teaching, Consulting, Mentoring</a:t>
            </a:r>
            <a:endParaRPr b="0" i="0" sz="1300" u="none" cap="none" strike="noStrike">
              <a:solidFill>
                <a:srgbClr val="000000"/>
              </a:solidFill>
              <a:latin typeface="Poppins"/>
              <a:ea typeface="Poppins"/>
              <a:cs typeface="Poppins"/>
              <a:sym typeface="Poppins"/>
            </a:endParaRPr>
          </a:p>
        </p:txBody>
      </p:sp>
      <p:sp>
        <p:nvSpPr>
          <p:cNvPr id="144" name="Google Shape;144;g2f7d8b71531_0_196"/>
          <p:cNvSpPr/>
          <p:nvPr/>
        </p:nvSpPr>
        <p:spPr>
          <a:xfrm>
            <a:off x="7312875" y="69975"/>
            <a:ext cx="1831200" cy="804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pic>
        <p:nvPicPr>
          <p:cNvPr id="145" name="Google Shape;145;g2f7d8b71531_0_196"/>
          <p:cNvPicPr preferRelativeResize="0"/>
          <p:nvPr/>
        </p:nvPicPr>
        <p:blipFill rotWithShape="1">
          <a:blip r:embed="rId5">
            <a:alphaModFix/>
          </a:blip>
          <a:srcRect b="0" l="0" r="0" t="0"/>
          <a:stretch/>
        </p:blipFill>
        <p:spPr>
          <a:xfrm>
            <a:off x="7697250" y="1095000"/>
            <a:ext cx="1434900" cy="1434900"/>
          </a:xfrm>
          <a:prstGeom prst="roundRect">
            <a:avLst>
              <a:gd fmla="val 8415" name="adj"/>
            </a:avLst>
          </a:prstGeom>
          <a:noFill/>
          <a:ln>
            <a:noFill/>
          </a:ln>
          <a:effectLst>
            <a:outerShdw blurRad="57150" rotWithShape="0" algn="bl" dir="5400000" dist="19050">
              <a:srgbClr val="000000">
                <a:alpha val="45100"/>
              </a:srgbClr>
            </a:outerShdw>
          </a:effectLst>
        </p:spPr>
      </p:pic>
      <p:pic>
        <p:nvPicPr>
          <p:cNvPr id="146" name="Google Shape;146;g2f7d8b71531_0_196"/>
          <p:cNvPicPr preferRelativeResize="0"/>
          <p:nvPr/>
        </p:nvPicPr>
        <p:blipFill>
          <a:blip r:embed="rId6">
            <a:alphaModFix/>
          </a:blip>
          <a:stretch>
            <a:fillRect/>
          </a:stretch>
        </p:blipFill>
        <p:spPr>
          <a:xfrm>
            <a:off x="6180875" y="324426"/>
            <a:ext cx="1404300" cy="2222400"/>
          </a:xfrm>
          <a:prstGeom prst="roundRect">
            <a:avLst>
              <a:gd fmla="val 10768"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grpSp>
        <p:nvGrpSpPr>
          <p:cNvPr id="371" name="Google Shape;371;g30891b7c403_0_189"/>
          <p:cNvGrpSpPr/>
          <p:nvPr/>
        </p:nvGrpSpPr>
        <p:grpSpPr>
          <a:xfrm>
            <a:off x="4671953" y="1033462"/>
            <a:ext cx="4061489" cy="3659100"/>
            <a:chOff x="516753" y="1033462"/>
            <a:chExt cx="4061489" cy="3659100"/>
          </a:xfrm>
        </p:grpSpPr>
        <p:pic>
          <p:nvPicPr>
            <p:cNvPr id="372" name="Google Shape;372;g30891b7c403_0_189"/>
            <p:cNvPicPr preferRelativeResize="0"/>
            <p:nvPr/>
          </p:nvPicPr>
          <p:blipFill>
            <a:blip r:embed="rId3">
              <a:alphaModFix/>
            </a:blip>
            <a:stretch>
              <a:fillRect/>
            </a:stretch>
          </p:blipFill>
          <p:spPr>
            <a:xfrm>
              <a:off x="516753" y="1033462"/>
              <a:ext cx="4061489" cy="3659100"/>
            </a:xfrm>
            <a:prstGeom prst="rect">
              <a:avLst/>
            </a:prstGeom>
            <a:noFill/>
            <a:ln>
              <a:noFill/>
            </a:ln>
          </p:spPr>
        </p:pic>
        <p:sp>
          <p:nvSpPr>
            <p:cNvPr id="373" name="Google Shape;373;g30891b7c403_0_189"/>
            <p:cNvSpPr txBox="1"/>
            <p:nvPr/>
          </p:nvSpPr>
          <p:spPr>
            <a:xfrm>
              <a:off x="1446875" y="117627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milk = True?</a:t>
              </a:r>
              <a:endParaRPr b="1" sz="800">
                <a:latin typeface="Quicksand"/>
                <a:ea typeface="Quicksand"/>
                <a:cs typeface="Quicksand"/>
                <a:sym typeface="Quicksand"/>
              </a:endParaRPr>
            </a:p>
          </p:txBody>
        </p:sp>
        <p:sp>
          <p:nvSpPr>
            <p:cNvPr id="374" name="Google Shape;374;g30891b7c403_0_189"/>
            <p:cNvSpPr txBox="1"/>
            <p:nvPr/>
          </p:nvSpPr>
          <p:spPr>
            <a:xfrm>
              <a:off x="910250" y="1697450"/>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Mammal</a:t>
              </a:r>
              <a:endParaRPr b="1" sz="800">
                <a:latin typeface="Quicksand"/>
                <a:ea typeface="Quicksand"/>
                <a:cs typeface="Quicksand"/>
                <a:sym typeface="Quicksand"/>
              </a:endParaRPr>
            </a:p>
          </p:txBody>
        </p:sp>
        <p:sp>
          <p:nvSpPr>
            <p:cNvPr id="375" name="Google Shape;375;g30891b7c403_0_189"/>
            <p:cNvSpPr txBox="1"/>
            <p:nvPr/>
          </p:nvSpPr>
          <p:spPr>
            <a:xfrm>
              <a:off x="1353800" y="221862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Bird</a:t>
              </a:r>
              <a:endParaRPr b="1" sz="800">
                <a:latin typeface="Quicksand"/>
                <a:ea typeface="Quicksand"/>
                <a:cs typeface="Quicksand"/>
                <a:sym typeface="Quicksand"/>
              </a:endParaRPr>
            </a:p>
          </p:txBody>
        </p:sp>
        <p:sp>
          <p:nvSpPr>
            <p:cNvPr id="376" name="Google Shape;376;g30891b7c403_0_189"/>
            <p:cNvSpPr txBox="1"/>
            <p:nvPr/>
          </p:nvSpPr>
          <p:spPr>
            <a:xfrm>
              <a:off x="661900" y="326097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Fish</a:t>
              </a:r>
              <a:endParaRPr b="1" sz="800">
                <a:latin typeface="Quicksand"/>
                <a:ea typeface="Quicksand"/>
                <a:cs typeface="Quicksand"/>
                <a:sym typeface="Quicksand"/>
              </a:endParaRPr>
            </a:p>
          </p:txBody>
        </p:sp>
        <p:sp>
          <p:nvSpPr>
            <p:cNvPr id="377" name="Google Shape;377;g30891b7c403_0_189"/>
            <p:cNvSpPr txBox="1"/>
            <p:nvPr/>
          </p:nvSpPr>
          <p:spPr>
            <a:xfrm>
              <a:off x="2658175" y="326097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Bug</a:t>
              </a:r>
              <a:endParaRPr b="1" sz="800">
                <a:latin typeface="Quicksand"/>
                <a:ea typeface="Quicksand"/>
                <a:cs typeface="Quicksand"/>
                <a:sym typeface="Quicksand"/>
              </a:endParaRPr>
            </a:p>
          </p:txBody>
        </p:sp>
        <p:sp>
          <p:nvSpPr>
            <p:cNvPr id="378" name="Google Shape;378;g30891b7c403_0_189"/>
            <p:cNvSpPr txBox="1"/>
            <p:nvPr/>
          </p:nvSpPr>
          <p:spPr>
            <a:xfrm>
              <a:off x="1646000" y="3782150"/>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Reptile</a:t>
              </a:r>
              <a:endParaRPr b="1" sz="800">
                <a:latin typeface="Quicksand"/>
                <a:ea typeface="Quicksand"/>
                <a:cs typeface="Quicksand"/>
                <a:sym typeface="Quicksand"/>
              </a:endParaRPr>
            </a:p>
          </p:txBody>
        </p:sp>
        <p:sp>
          <p:nvSpPr>
            <p:cNvPr id="379" name="Google Shape;379;g30891b7c403_0_189"/>
            <p:cNvSpPr txBox="1"/>
            <p:nvPr/>
          </p:nvSpPr>
          <p:spPr>
            <a:xfrm>
              <a:off x="2613600" y="3782150"/>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Invertebrate</a:t>
              </a:r>
              <a:endParaRPr b="1" sz="800">
                <a:latin typeface="Quicksand"/>
                <a:ea typeface="Quicksand"/>
                <a:cs typeface="Quicksand"/>
                <a:sym typeface="Quicksand"/>
              </a:endParaRPr>
            </a:p>
          </p:txBody>
        </p:sp>
        <p:sp>
          <p:nvSpPr>
            <p:cNvPr id="380" name="Google Shape;380;g30891b7c403_0_189"/>
            <p:cNvSpPr txBox="1"/>
            <p:nvPr/>
          </p:nvSpPr>
          <p:spPr>
            <a:xfrm>
              <a:off x="661900" y="430332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Amphibian</a:t>
              </a:r>
              <a:endParaRPr b="1" sz="800">
                <a:latin typeface="Quicksand"/>
                <a:ea typeface="Quicksand"/>
                <a:cs typeface="Quicksand"/>
                <a:sym typeface="Quicksand"/>
              </a:endParaRPr>
            </a:p>
          </p:txBody>
        </p:sp>
        <p:sp>
          <p:nvSpPr>
            <p:cNvPr id="381" name="Google Shape;381;g30891b7c403_0_189"/>
            <p:cNvSpPr txBox="1"/>
            <p:nvPr/>
          </p:nvSpPr>
          <p:spPr>
            <a:xfrm>
              <a:off x="1646000" y="430332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Reptile</a:t>
              </a:r>
              <a:endParaRPr b="1" sz="800">
                <a:latin typeface="Quicksand"/>
                <a:ea typeface="Quicksand"/>
                <a:cs typeface="Quicksand"/>
                <a:sym typeface="Quicksand"/>
              </a:endParaRPr>
            </a:p>
          </p:txBody>
        </p:sp>
        <p:sp>
          <p:nvSpPr>
            <p:cNvPr id="382" name="Google Shape;382;g30891b7c403_0_189"/>
            <p:cNvSpPr txBox="1"/>
            <p:nvPr/>
          </p:nvSpPr>
          <p:spPr>
            <a:xfrm>
              <a:off x="2630100" y="430332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Invertebrate</a:t>
              </a:r>
              <a:endParaRPr b="1" sz="800">
                <a:latin typeface="Quicksand"/>
                <a:ea typeface="Quicksand"/>
                <a:cs typeface="Quicksand"/>
                <a:sym typeface="Quicksand"/>
              </a:endParaRPr>
            </a:p>
          </p:txBody>
        </p:sp>
        <p:sp>
          <p:nvSpPr>
            <p:cNvPr id="383" name="Google Shape;383;g30891b7c403_0_189"/>
            <p:cNvSpPr txBox="1"/>
            <p:nvPr/>
          </p:nvSpPr>
          <p:spPr>
            <a:xfrm>
              <a:off x="3614200" y="430332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Bug</a:t>
              </a:r>
              <a:endParaRPr b="1" sz="800">
                <a:latin typeface="Quicksand"/>
                <a:ea typeface="Quicksand"/>
                <a:cs typeface="Quicksand"/>
                <a:sym typeface="Quicksand"/>
              </a:endParaRPr>
            </a:p>
          </p:txBody>
        </p:sp>
        <p:sp>
          <p:nvSpPr>
            <p:cNvPr id="384" name="Google Shape;384;g30891b7c403_0_189"/>
            <p:cNvSpPr txBox="1"/>
            <p:nvPr/>
          </p:nvSpPr>
          <p:spPr>
            <a:xfrm>
              <a:off x="1917550" y="1697450"/>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feathers = True?</a:t>
              </a:r>
              <a:endParaRPr b="1" sz="800">
                <a:latin typeface="Quicksand"/>
                <a:ea typeface="Quicksand"/>
                <a:cs typeface="Quicksand"/>
                <a:sym typeface="Quicksand"/>
              </a:endParaRPr>
            </a:p>
          </p:txBody>
        </p:sp>
        <p:sp>
          <p:nvSpPr>
            <p:cNvPr id="385" name="Google Shape;385;g30891b7c403_0_189"/>
            <p:cNvSpPr txBox="1"/>
            <p:nvPr/>
          </p:nvSpPr>
          <p:spPr>
            <a:xfrm>
              <a:off x="2380500" y="2218625"/>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backbone = True?</a:t>
              </a:r>
              <a:endParaRPr b="1" sz="800">
                <a:latin typeface="Quicksand"/>
                <a:ea typeface="Quicksand"/>
                <a:cs typeface="Quicksand"/>
                <a:sym typeface="Quicksand"/>
              </a:endParaRPr>
            </a:p>
          </p:txBody>
        </p:sp>
        <p:sp>
          <p:nvSpPr>
            <p:cNvPr id="386" name="Google Shape;386;g30891b7c403_0_189"/>
            <p:cNvSpPr txBox="1"/>
            <p:nvPr/>
          </p:nvSpPr>
          <p:spPr>
            <a:xfrm>
              <a:off x="1496500" y="2739800"/>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fins = True?</a:t>
              </a:r>
              <a:endParaRPr b="1" sz="800">
                <a:latin typeface="Quicksand"/>
                <a:ea typeface="Quicksand"/>
                <a:cs typeface="Quicksand"/>
                <a:sym typeface="Quicksand"/>
              </a:endParaRPr>
            </a:p>
          </p:txBody>
        </p:sp>
        <p:sp>
          <p:nvSpPr>
            <p:cNvPr id="387" name="Google Shape;387;g30891b7c403_0_189"/>
            <p:cNvSpPr txBox="1"/>
            <p:nvPr/>
          </p:nvSpPr>
          <p:spPr>
            <a:xfrm>
              <a:off x="1635738" y="3260975"/>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aquatic = True?</a:t>
              </a:r>
              <a:endParaRPr b="1" sz="800">
                <a:latin typeface="Quicksand"/>
                <a:ea typeface="Quicksand"/>
                <a:cs typeface="Quicksand"/>
                <a:sym typeface="Quicksand"/>
              </a:endParaRPr>
            </a:p>
          </p:txBody>
        </p:sp>
        <p:sp>
          <p:nvSpPr>
            <p:cNvPr id="388" name="Google Shape;388;g30891b7c403_0_189"/>
            <p:cNvSpPr txBox="1"/>
            <p:nvPr/>
          </p:nvSpPr>
          <p:spPr>
            <a:xfrm>
              <a:off x="637600" y="3782150"/>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eggs = True?</a:t>
              </a:r>
              <a:endParaRPr b="1" sz="800">
                <a:latin typeface="Quicksand"/>
                <a:ea typeface="Quicksand"/>
                <a:cs typeface="Quicksand"/>
                <a:sym typeface="Quicksand"/>
              </a:endParaRPr>
            </a:p>
          </p:txBody>
        </p:sp>
        <p:sp>
          <p:nvSpPr>
            <p:cNvPr id="389" name="Google Shape;389;g30891b7c403_0_189"/>
            <p:cNvSpPr txBox="1"/>
            <p:nvPr/>
          </p:nvSpPr>
          <p:spPr>
            <a:xfrm>
              <a:off x="2800750" y="2739800"/>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airborne = True?</a:t>
              </a:r>
              <a:endParaRPr b="1" sz="800">
                <a:latin typeface="Quicksand"/>
                <a:ea typeface="Quicksand"/>
                <a:cs typeface="Quicksand"/>
                <a:sym typeface="Quicksand"/>
              </a:endParaRPr>
            </a:p>
          </p:txBody>
        </p:sp>
        <p:sp>
          <p:nvSpPr>
            <p:cNvPr id="390" name="Google Shape;390;g30891b7c403_0_189"/>
            <p:cNvSpPr txBox="1"/>
            <p:nvPr/>
          </p:nvSpPr>
          <p:spPr>
            <a:xfrm>
              <a:off x="3589900" y="3260975"/>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predator = True?</a:t>
              </a:r>
              <a:endParaRPr b="1" sz="800">
                <a:latin typeface="Quicksand"/>
                <a:ea typeface="Quicksand"/>
                <a:cs typeface="Quicksand"/>
                <a:sym typeface="Quicksand"/>
              </a:endParaRPr>
            </a:p>
          </p:txBody>
        </p:sp>
        <p:sp>
          <p:nvSpPr>
            <p:cNvPr id="391" name="Google Shape;391;g30891b7c403_0_189"/>
            <p:cNvSpPr txBox="1"/>
            <p:nvPr/>
          </p:nvSpPr>
          <p:spPr>
            <a:xfrm>
              <a:off x="3581200" y="3782150"/>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legs &lt;= 2.871?</a:t>
              </a:r>
              <a:endParaRPr b="1" sz="800">
                <a:latin typeface="Quicksand"/>
                <a:ea typeface="Quicksand"/>
                <a:cs typeface="Quicksand"/>
                <a:sym typeface="Quicksand"/>
              </a:endParaRPr>
            </a:p>
          </p:txBody>
        </p:sp>
        <p:sp>
          <p:nvSpPr>
            <p:cNvPr id="392" name="Google Shape;392;g30891b7c403_0_189"/>
            <p:cNvSpPr txBox="1"/>
            <p:nvPr/>
          </p:nvSpPr>
          <p:spPr>
            <a:xfrm>
              <a:off x="1052200" y="1409063"/>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393" name="Google Shape;393;g30891b7c403_0_189"/>
            <p:cNvSpPr txBox="1"/>
            <p:nvPr/>
          </p:nvSpPr>
          <p:spPr>
            <a:xfrm>
              <a:off x="1548950" y="193023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394" name="Google Shape;394;g30891b7c403_0_189"/>
            <p:cNvSpPr txBox="1"/>
            <p:nvPr/>
          </p:nvSpPr>
          <p:spPr>
            <a:xfrm>
              <a:off x="1993250" y="245533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395" name="Google Shape;395;g30891b7c403_0_189"/>
            <p:cNvSpPr txBox="1"/>
            <p:nvPr/>
          </p:nvSpPr>
          <p:spPr>
            <a:xfrm>
              <a:off x="1105400" y="2933763"/>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396" name="Google Shape;396;g30891b7c403_0_189"/>
            <p:cNvSpPr txBox="1"/>
            <p:nvPr/>
          </p:nvSpPr>
          <p:spPr>
            <a:xfrm>
              <a:off x="1147450" y="3521550"/>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397" name="Google Shape;397;g30891b7c403_0_189"/>
            <p:cNvSpPr txBox="1"/>
            <p:nvPr/>
          </p:nvSpPr>
          <p:spPr>
            <a:xfrm>
              <a:off x="703150" y="399838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398" name="Google Shape;398;g30891b7c403_0_189"/>
            <p:cNvSpPr txBox="1"/>
            <p:nvPr/>
          </p:nvSpPr>
          <p:spPr>
            <a:xfrm>
              <a:off x="3614200" y="2933763"/>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399" name="Google Shape;399;g30891b7c403_0_189"/>
            <p:cNvSpPr txBox="1"/>
            <p:nvPr/>
          </p:nvSpPr>
          <p:spPr>
            <a:xfrm>
              <a:off x="3136900" y="399838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400" name="Google Shape;400;g30891b7c403_0_189"/>
            <p:cNvSpPr txBox="1"/>
            <p:nvPr/>
          </p:nvSpPr>
          <p:spPr>
            <a:xfrm>
              <a:off x="3136900" y="3493763"/>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401" name="Google Shape;401;g30891b7c403_0_189"/>
            <p:cNvSpPr txBox="1"/>
            <p:nvPr/>
          </p:nvSpPr>
          <p:spPr>
            <a:xfrm>
              <a:off x="2213875" y="1409063"/>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402" name="Google Shape;402;g30891b7c403_0_189"/>
            <p:cNvSpPr txBox="1"/>
            <p:nvPr/>
          </p:nvSpPr>
          <p:spPr>
            <a:xfrm>
              <a:off x="2800750" y="193023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403" name="Google Shape;403;g30891b7c403_0_189"/>
            <p:cNvSpPr txBox="1"/>
            <p:nvPr/>
          </p:nvSpPr>
          <p:spPr>
            <a:xfrm>
              <a:off x="3136900" y="245533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404" name="Google Shape;404;g30891b7c403_0_189"/>
            <p:cNvSpPr txBox="1"/>
            <p:nvPr/>
          </p:nvSpPr>
          <p:spPr>
            <a:xfrm>
              <a:off x="2630100" y="3000375"/>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405" name="Google Shape;405;g30891b7c403_0_189"/>
            <p:cNvSpPr txBox="1"/>
            <p:nvPr/>
          </p:nvSpPr>
          <p:spPr>
            <a:xfrm>
              <a:off x="1993250" y="3000375"/>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406" name="Google Shape;406;g30891b7c403_0_189"/>
            <p:cNvSpPr txBox="1"/>
            <p:nvPr/>
          </p:nvSpPr>
          <p:spPr>
            <a:xfrm>
              <a:off x="2036300" y="3521550"/>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407" name="Google Shape;407;g30891b7c403_0_189"/>
            <p:cNvSpPr txBox="1"/>
            <p:nvPr/>
          </p:nvSpPr>
          <p:spPr>
            <a:xfrm>
              <a:off x="4004500" y="3521550"/>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408" name="Google Shape;408;g30891b7c403_0_189"/>
            <p:cNvSpPr txBox="1"/>
            <p:nvPr/>
          </p:nvSpPr>
          <p:spPr>
            <a:xfrm>
              <a:off x="4004500" y="4042725"/>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409" name="Google Shape;409;g30891b7c403_0_189"/>
            <p:cNvSpPr txBox="1"/>
            <p:nvPr/>
          </p:nvSpPr>
          <p:spPr>
            <a:xfrm>
              <a:off x="1548950" y="4042725"/>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grpSp>
      <p:sp>
        <p:nvSpPr>
          <p:cNvPr id="410" name="Google Shape;410;g30891b7c403_0_189"/>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Classifying animals</a:t>
            </a:r>
            <a:endParaRPr/>
          </a:p>
        </p:txBody>
      </p:sp>
      <p:sp>
        <p:nvSpPr>
          <p:cNvPr id="411" name="Google Shape;411;g30891b7c403_0_189"/>
          <p:cNvSpPr txBox="1"/>
          <p:nvPr>
            <p:ph idx="4294967295" type="subTitle"/>
          </p:nvPr>
        </p:nvSpPr>
        <p:spPr>
          <a:xfrm>
            <a:off x="7541025" y="30250"/>
            <a:ext cx="1542600" cy="3831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Activity 1</a:t>
            </a:r>
            <a:endParaRPr/>
          </a:p>
        </p:txBody>
      </p:sp>
      <p:sp>
        <p:nvSpPr>
          <p:cNvPr id="412" name="Google Shape;412;g30891b7c403_0_189"/>
          <p:cNvSpPr txBox="1"/>
          <p:nvPr>
            <p:ph idx="4294967295" type="body"/>
          </p:nvPr>
        </p:nvSpPr>
        <p:spPr>
          <a:xfrm>
            <a:off x="310900" y="1170124"/>
            <a:ext cx="4096500" cy="365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decision tree </a:t>
            </a:r>
            <a:r>
              <a:rPr lang="en">
                <a:extLst>
                  <a:ext uri="http://customooxmlschemas.google.com/">
                    <go:slidesCustomData xmlns:go="http://customooxmlschemas.google.com/" textRoundtripDataId="14"/>
                  </a:ext>
                </a:extLst>
              </a:rPr>
              <a:t>classifies animals.</a:t>
            </a:r>
            <a:r>
              <a:rPr lang="en"/>
              <a:t> </a:t>
            </a:r>
            <a:endParaRPr/>
          </a:p>
          <a:p>
            <a:pPr indent="0" lvl="0" marL="0" rtl="0" algn="l">
              <a:spcBef>
                <a:spcPts val="0"/>
              </a:spcBef>
              <a:spcAft>
                <a:spcPts val="0"/>
              </a:spcAft>
              <a:buNone/>
            </a:pPr>
            <a:r>
              <a:rPr lang="en"/>
              <a:t>The data set used to create a decision tree contains </a:t>
            </a:r>
            <a:r>
              <a:rPr b="1" lang="en">
                <a:solidFill>
                  <a:srgbClr val="C31C4A"/>
                </a:solidFill>
              </a:rPr>
              <a:t>features</a:t>
            </a:r>
            <a:r>
              <a:rPr lang="en"/>
              <a:t>. </a:t>
            </a:r>
            <a:endParaRPr/>
          </a:p>
          <a:p>
            <a:pPr indent="0" lvl="0" marL="0" rtl="0" algn="l">
              <a:spcBef>
                <a:spcPts val="0"/>
              </a:spcBef>
              <a:spcAft>
                <a:spcPts val="0"/>
              </a:spcAft>
              <a:buNone/>
            </a:pPr>
            <a:r>
              <a:rPr lang="en"/>
              <a:t>Some features are either </a:t>
            </a:r>
            <a:r>
              <a:rPr b="1" lang="en">
                <a:solidFill>
                  <a:srgbClr val="C31C4A"/>
                </a:solidFill>
              </a:rPr>
              <a:t>True or False</a:t>
            </a:r>
            <a:r>
              <a:rPr lang="en"/>
              <a:t>, such as </a:t>
            </a:r>
            <a:r>
              <a:rPr lang="en">
                <a:extLst>
                  <a:ext uri="http://customooxmlschemas.google.com/">
                    <go:slidesCustomData xmlns:go="http://customooxmlschemas.google.com/" textRoundtripDataId="15"/>
                  </a:ext>
                </a:extLst>
              </a:rPr>
              <a:t>‘feathers’</a:t>
            </a:r>
            <a:r>
              <a:rPr i="1" lang="en"/>
              <a:t>, </a:t>
            </a:r>
            <a:r>
              <a:rPr lang="en"/>
              <a:t>‘airborne’</a:t>
            </a:r>
            <a:r>
              <a:rPr i="1" lang="en"/>
              <a:t>,</a:t>
            </a:r>
            <a:r>
              <a:rPr lang="en"/>
              <a:t> or</a:t>
            </a:r>
            <a:r>
              <a:rPr i="1" lang="en"/>
              <a:t> </a:t>
            </a:r>
            <a:r>
              <a:rPr lang="en"/>
              <a:t>‘aquatic’.</a:t>
            </a:r>
            <a:endParaRPr/>
          </a:p>
          <a:p>
            <a:pPr indent="0" lvl="0" marL="0" rtl="0" algn="l">
              <a:spcBef>
                <a:spcPts val="0"/>
              </a:spcBef>
              <a:spcAft>
                <a:spcPts val="0"/>
              </a:spcAft>
              <a:buNone/>
            </a:pPr>
            <a:r>
              <a:rPr lang="en"/>
              <a:t>Other features are </a:t>
            </a:r>
            <a:r>
              <a:rPr b="1" lang="en">
                <a:solidFill>
                  <a:srgbClr val="C31C4A"/>
                </a:solidFill>
              </a:rPr>
              <a:t>numeric</a:t>
            </a:r>
            <a:r>
              <a:rPr lang="en"/>
              <a:t>, such as ‘number of legs’.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grpSp>
        <p:nvGrpSpPr>
          <p:cNvPr id="417" name="Google Shape;417;g30891b7c403_0_234"/>
          <p:cNvGrpSpPr/>
          <p:nvPr/>
        </p:nvGrpSpPr>
        <p:grpSpPr>
          <a:xfrm>
            <a:off x="4671953" y="1033462"/>
            <a:ext cx="4061489" cy="3659100"/>
            <a:chOff x="516753" y="1033462"/>
            <a:chExt cx="4061489" cy="3659100"/>
          </a:xfrm>
        </p:grpSpPr>
        <p:pic>
          <p:nvPicPr>
            <p:cNvPr id="418" name="Google Shape;418;g30891b7c403_0_234"/>
            <p:cNvPicPr preferRelativeResize="0"/>
            <p:nvPr/>
          </p:nvPicPr>
          <p:blipFill>
            <a:blip r:embed="rId3">
              <a:alphaModFix/>
            </a:blip>
            <a:stretch>
              <a:fillRect/>
            </a:stretch>
          </p:blipFill>
          <p:spPr>
            <a:xfrm>
              <a:off x="516753" y="1033462"/>
              <a:ext cx="4061489" cy="3659100"/>
            </a:xfrm>
            <a:prstGeom prst="rect">
              <a:avLst/>
            </a:prstGeom>
            <a:noFill/>
            <a:ln>
              <a:noFill/>
            </a:ln>
          </p:spPr>
        </p:pic>
        <p:sp>
          <p:nvSpPr>
            <p:cNvPr id="419" name="Google Shape;419;g30891b7c403_0_234"/>
            <p:cNvSpPr txBox="1"/>
            <p:nvPr/>
          </p:nvSpPr>
          <p:spPr>
            <a:xfrm>
              <a:off x="1446875" y="117627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milk = True?</a:t>
              </a:r>
              <a:endParaRPr b="1" sz="800">
                <a:latin typeface="Quicksand"/>
                <a:ea typeface="Quicksand"/>
                <a:cs typeface="Quicksand"/>
                <a:sym typeface="Quicksand"/>
              </a:endParaRPr>
            </a:p>
          </p:txBody>
        </p:sp>
        <p:sp>
          <p:nvSpPr>
            <p:cNvPr id="420" name="Google Shape;420;g30891b7c403_0_234"/>
            <p:cNvSpPr txBox="1"/>
            <p:nvPr/>
          </p:nvSpPr>
          <p:spPr>
            <a:xfrm>
              <a:off x="910250" y="1697450"/>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Mammal</a:t>
              </a:r>
              <a:endParaRPr b="1" sz="800">
                <a:latin typeface="Quicksand"/>
                <a:ea typeface="Quicksand"/>
                <a:cs typeface="Quicksand"/>
                <a:sym typeface="Quicksand"/>
              </a:endParaRPr>
            </a:p>
          </p:txBody>
        </p:sp>
        <p:sp>
          <p:nvSpPr>
            <p:cNvPr id="421" name="Google Shape;421;g30891b7c403_0_234"/>
            <p:cNvSpPr txBox="1"/>
            <p:nvPr/>
          </p:nvSpPr>
          <p:spPr>
            <a:xfrm>
              <a:off x="1353800" y="221862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Bird</a:t>
              </a:r>
              <a:endParaRPr b="1" sz="800">
                <a:latin typeface="Quicksand"/>
                <a:ea typeface="Quicksand"/>
                <a:cs typeface="Quicksand"/>
                <a:sym typeface="Quicksand"/>
              </a:endParaRPr>
            </a:p>
          </p:txBody>
        </p:sp>
        <p:sp>
          <p:nvSpPr>
            <p:cNvPr id="422" name="Google Shape;422;g30891b7c403_0_234"/>
            <p:cNvSpPr txBox="1"/>
            <p:nvPr/>
          </p:nvSpPr>
          <p:spPr>
            <a:xfrm>
              <a:off x="661900" y="326097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Fish</a:t>
              </a:r>
              <a:endParaRPr b="1" sz="800">
                <a:latin typeface="Quicksand"/>
                <a:ea typeface="Quicksand"/>
                <a:cs typeface="Quicksand"/>
                <a:sym typeface="Quicksand"/>
              </a:endParaRPr>
            </a:p>
          </p:txBody>
        </p:sp>
        <p:sp>
          <p:nvSpPr>
            <p:cNvPr id="423" name="Google Shape;423;g30891b7c403_0_234"/>
            <p:cNvSpPr txBox="1"/>
            <p:nvPr/>
          </p:nvSpPr>
          <p:spPr>
            <a:xfrm>
              <a:off x="2658175" y="326097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Bug</a:t>
              </a:r>
              <a:endParaRPr b="1" sz="800">
                <a:latin typeface="Quicksand"/>
                <a:ea typeface="Quicksand"/>
                <a:cs typeface="Quicksand"/>
                <a:sym typeface="Quicksand"/>
              </a:endParaRPr>
            </a:p>
          </p:txBody>
        </p:sp>
        <p:sp>
          <p:nvSpPr>
            <p:cNvPr id="424" name="Google Shape;424;g30891b7c403_0_234"/>
            <p:cNvSpPr txBox="1"/>
            <p:nvPr/>
          </p:nvSpPr>
          <p:spPr>
            <a:xfrm>
              <a:off x="1646000" y="3782150"/>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Reptile</a:t>
              </a:r>
              <a:endParaRPr b="1" sz="800">
                <a:latin typeface="Quicksand"/>
                <a:ea typeface="Quicksand"/>
                <a:cs typeface="Quicksand"/>
                <a:sym typeface="Quicksand"/>
              </a:endParaRPr>
            </a:p>
          </p:txBody>
        </p:sp>
        <p:sp>
          <p:nvSpPr>
            <p:cNvPr id="425" name="Google Shape;425;g30891b7c403_0_234"/>
            <p:cNvSpPr txBox="1"/>
            <p:nvPr/>
          </p:nvSpPr>
          <p:spPr>
            <a:xfrm>
              <a:off x="2613600" y="3782150"/>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Invertebrate</a:t>
              </a:r>
              <a:endParaRPr b="1" sz="800">
                <a:latin typeface="Quicksand"/>
                <a:ea typeface="Quicksand"/>
                <a:cs typeface="Quicksand"/>
                <a:sym typeface="Quicksand"/>
              </a:endParaRPr>
            </a:p>
          </p:txBody>
        </p:sp>
        <p:sp>
          <p:nvSpPr>
            <p:cNvPr id="426" name="Google Shape;426;g30891b7c403_0_234"/>
            <p:cNvSpPr txBox="1"/>
            <p:nvPr/>
          </p:nvSpPr>
          <p:spPr>
            <a:xfrm>
              <a:off x="661900" y="430332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Amphibian</a:t>
              </a:r>
              <a:endParaRPr b="1" sz="800">
                <a:latin typeface="Quicksand"/>
                <a:ea typeface="Quicksand"/>
                <a:cs typeface="Quicksand"/>
                <a:sym typeface="Quicksand"/>
              </a:endParaRPr>
            </a:p>
          </p:txBody>
        </p:sp>
        <p:sp>
          <p:nvSpPr>
            <p:cNvPr id="427" name="Google Shape;427;g30891b7c403_0_234"/>
            <p:cNvSpPr txBox="1"/>
            <p:nvPr/>
          </p:nvSpPr>
          <p:spPr>
            <a:xfrm>
              <a:off x="1646000" y="430332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Reptile</a:t>
              </a:r>
              <a:endParaRPr b="1" sz="800">
                <a:latin typeface="Quicksand"/>
                <a:ea typeface="Quicksand"/>
                <a:cs typeface="Quicksand"/>
                <a:sym typeface="Quicksand"/>
              </a:endParaRPr>
            </a:p>
          </p:txBody>
        </p:sp>
        <p:sp>
          <p:nvSpPr>
            <p:cNvPr id="428" name="Google Shape;428;g30891b7c403_0_234"/>
            <p:cNvSpPr txBox="1"/>
            <p:nvPr/>
          </p:nvSpPr>
          <p:spPr>
            <a:xfrm>
              <a:off x="2630100" y="430332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Invertebrate</a:t>
              </a:r>
              <a:endParaRPr b="1" sz="800">
                <a:latin typeface="Quicksand"/>
                <a:ea typeface="Quicksand"/>
                <a:cs typeface="Quicksand"/>
                <a:sym typeface="Quicksand"/>
              </a:endParaRPr>
            </a:p>
          </p:txBody>
        </p:sp>
        <p:sp>
          <p:nvSpPr>
            <p:cNvPr id="429" name="Google Shape;429;g30891b7c403_0_234"/>
            <p:cNvSpPr txBox="1"/>
            <p:nvPr/>
          </p:nvSpPr>
          <p:spPr>
            <a:xfrm>
              <a:off x="3614200" y="430332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Bug</a:t>
              </a:r>
              <a:endParaRPr b="1" sz="800">
                <a:latin typeface="Quicksand"/>
                <a:ea typeface="Quicksand"/>
                <a:cs typeface="Quicksand"/>
                <a:sym typeface="Quicksand"/>
              </a:endParaRPr>
            </a:p>
          </p:txBody>
        </p:sp>
        <p:sp>
          <p:nvSpPr>
            <p:cNvPr id="430" name="Google Shape;430;g30891b7c403_0_234"/>
            <p:cNvSpPr txBox="1"/>
            <p:nvPr/>
          </p:nvSpPr>
          <p:spPr>
            <a:xfrm>
              <a:off x="1917550" y="1697450"/>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feathers = True?</a:t>
              </a:r>
              <a:endParaRPr b="1" sz="800">
                <a:latin typeface="Quicksand"/>
                <a:ea typeface="Quicksand"/>
                <a:cs typeface="Quicksand"/>
                <a:sym typeface="Quicksand"/>
              </a:endParaRPr>
            </a:p>
          </p:txBody>
        </p:sp>
        <p:sp>
          <p:nvSpPr>
            <p:cNvPr id="431" name="Google Shape;431;g30891b7c403_0_234"/>
            <p:cNvSpPr txBox="1"/>
            <p:nvPr/>
          </p:nvSpPr>
          <p:spPr>
            <a:xfrm>
              <a:off x="2380500" y="2218625"/>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backbone = True?</a:t>
              </a:r>
              <a:endParaRPr b="1" sz="800">
                <a:latin typeface="Quicksand"/>
                <a:ea typeface="Quicksand"/>
                <a:cs typeface="Quicksand"/>
                <a:sym typeface="Quicksand"/>
              </a:endParaRPr>
            </a:p>
          </p:txBody>
        </p:sp>
        <p:sp>
          <p:nvSpPr>
            <p:cNvPr id="432" name="Google Shape;432;g30891b7c403_0_234"/>
            <p:cNvSpPr txBox="1"/>
            <p:nvPr/>
          </p:nvSpPr>
          <p:spPr>
            <a:xfrm>
              <a:off x="1496500" y="2739800"/>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fins = True?</a:t>
              </a:r>
              <a:endParaRPr b="1" sz="800">
                <a:latin typeface="Quicksand"/>
                <a:ea typeface="Quicksand"/>
                <a:cs typeface="Quicksand"/>
                <a:sym typeface="Quicksand"/>
              </a:endParaRPr>
            </a:p>
          </p:txBody>
        </p:sp>
        <p:sp>
          <p:nvSpPr>
            <p:cNvPr id="433" name="Google Shape;433;g30891b7c403_0_234"/>
            <p:cNvSpPr txBox="1"/>
            <p:nvPr/>
          </p:nvSpPr>
          <p:spPr>
            <a:xfrm>
              <a:off x="1635738" y="3260975"/>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aquatic = True?</a:t>
              </a:r>
              <a:endParaRPr b="1" sz="800">
                <a:latin typeface="Quicksand"/>
                <a:ea typeface="Quicksand"/>
                <a:cs typeface="Quicksand"/>
                <a:sym typeface="Quicksand"/>
              </a:endParaRPr>
            </a:p>
          </p:txBody>
        </p:sp>
        <p:sp>
          <p:nvSpPr>
            <p:cNvPr id="434" name="Google Shape;434;g30891b7c403_0_234"/>
            <p:cNvSpPr txBox="1"/>
            <p:nvPr/>
          </p:nvSpPr>
          <p:spPr>
            <a:xfrm>
              <a:off x="637600" y="3782150"/>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eggs = True?</a:t>
              </a:r>
              <a:endParaRPr b="1" sz="800">
                <a:latin typeface="Quicksand"/>
                <a:ea typeface="Quicksand"/>
                <a:cs typeface="Quicksand"/>
                <a:sym typeface="Quicksand"/>
              </a:endParaRPr>
            </a:p>
          </p:txBody>
        </p:sp>
        <p:sp>
          <p:nvSpPr>
            <p:cNvPr id="435" name="Google Shape;435;g30891b7c403_0_234"/>
            <p:cNvSpPr txBox="1"/>
            <p:nvPr/>
          </p:nvSpPr>
          <p:spPr>
            <a:xfrm>
              <a:off x="2800750" y="2739800"/>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airborne = True?</a:t>
              </a:r>
              <a:endParaRPr b="1" sz="800">
                <a:latin typeface="Quicksand"/>
                <a:ea typeface="Quicksand"/>
                <a:cs typeface="Quicksand"/>
                <a:sym typeface="Quicksand"/>
              </a:endParaRPr>
            </a:p>
          </p:txBody>
        </p:sp>
        <p:sp>
          <p:nvSpPr>
            <p:cNvPr id="436" name="Google Shape;436;g30891b7c403_0_234"/>
            <p:cNvSpPr txBox="1"/>
            <p:nvPr/>
          </p:nvSpPr>
          <p:spPr>
            <a:xfrm>
              <a:off x="3589900" y="3260975"/>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predator = True?</a:t>
              </a:r>
              <a:endParaRPr b="1" sz="800">
                <a:latin typeface="Quicksand"/>
                <a:ea typeface="Quicksand"/>
                <a:cs typeface="Quicksand"/>
                <a:sym typeface="Quicksand"/>
              </a:endParaRPr>
            </a:p>
          </p:txBody>
        </p:sp>
        <p:sp>
          <p:nvSpPr>
            <p:cNvPr id="437" name="Google Shape;437;g30891b7c403_0_234"/>
            <p:cNvSpPr txBox="1"/>
            <p:nvPr/>
          </p:nvSpPr>
          <p:spPr>
            <a:xfrm>
              <a:off x="3581200" y="3782150"/>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legs &lt;= 2.871?</a:t>
              </a:r>
              <a:endParaRPr b="1" sz="800">
                <a:latin typeface="Quicksand"/>
                <a:ea typeface="Quicksand"/>
                <a:cs typeface="Quicksand"/>
                <a:sym typeface="Quicksand"/>
              </a:endParaRPr>
            </a:p>
          </p:txBody>
        </p:sp>
        <p:sp>
          <p:nvSpPr>
            <p:cNvPr id="438" name="Google Shape;438;g30891b7c403_0_234"/>
            <p:cNvSpPr txBox="1"/>
            <p:nvPr/>
          </p:nvSpPr>
          <p:spPr>
            <a:xfrm>
              <a:off x="1052200" y="1409063"/>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439" name="Google Shape;439;g30891b7c403_0_234"/>
            <p:cNvSpPr txBox="1"/>
            <p:nvPr/>
          </p:nvSpPr>
          <p:spPr>
            <a:xfrm>
              <a:off x="1548950" y="193023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440" name="Google Shape;440;g30891b7c403_0_234"/>
            <p:cNvSpPr txBox="1"/>
            <p:nvPr/>
          </p:nvSpPr>
          <p:spPr>
            <a:xfrm>
              <a:off x="1993250" y="245533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441" name="Google Shape;441;g30891b7c403_0_234"/>
            <p:cNvSpPr txBox="1"/>
            <p:nvPr/>
          </p:nvSpPr>
          <p:spPr>
            <a:xfrm>
              <a:off x="1105400" y="2933763"/>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442" name="Google Shape;442;g30891b7c403_0_234"/>
            <p:cNvSpPr txBox="1"/>
            <p:nvPr/>
          </p:nvSpPr>
          <p:spPr>
            <a:xfrm>
              <a:off x="1147450" y="3521550"/>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443" name="Google Shape;443;g30891b7c403_0_234"/>
            <p:cNvSpPr txBox="1"/>
            <p:nvPr/>
          </p:nvSpPr>
          <p:spPr>
            <a:xfrm>
              <a:off x="703150" y="399838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444" name="Google Shape;444;g30891b7c403_0_234"/>
            <p:cNvSpPr txBox="1"/>
            <p:nvPr/>
          </p:nvSpPr>
          <p:spPr>
            <a:xfrm>
              <a:off x="3614200" y="2933763"/>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445" name="Google Shape;445;g30891b7c403_0_234"/>
            <p:cNvSpPr txBox="1"/>
            <p:nvPr/>
          </p:nvSpPr>
          <p:spPr>
            <a:xfrm>
              <a:off x="3136900" y="399838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446" name="Google Shape;446;g30891b7c403_0_234"/>
            <p:cNvSpPr txBox="1"/>
            <p:nvPr/>
          </p:nvSpPr>
          <p:spPr>
            <a:xfrm>
              <a:off x="3136900" y="3493763"/>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447" name="Google Shape;447;g30891b7c403_0_234"/>
            <p:cNvSpPr txBox="1"/>
            <p:nvPr/>
          </p:nvSpPr>
          <p:spPr>
            <a:xfrm>
              <a:off x="2213875" y="1409063"/>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448" name="Google Shape;448;g30891b7c403_0_234"/>
            <p:cNvSpPr txBox="1"/>
            <p:nvPr/>
          </p:nvSpPr>
          <p:spPr>
            <a:xfrm>
              <a:off x="2800750" y="193023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449" name="Google Shape;449;g30891b7c403_0_234"/>
            <p:cNvSpPr txBox="1"/>
            <p:nvPr/>
          </p:nvSpPr>
          <p:spPr>
            <a:xfrm>
              <a:off x="3136900" y="245533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450" name="Google Shape;450;g30891b7c403_0_234"/>
            <p:cNvSpPr txBox="1"/>
            <p:nvPr/>
          </p:nvSpPr>
          <p:spPr>
            <a:xfrm>
              <a:off x="2630100" y="3000375"/>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451" name="Google Shape;451;g30891b7c403_0_234"/>
            <p:cNvSpPr txBox="1"/>
            <p:nvPr/>
          </p:nvSpPr>
          <p:spPr>
            <a:xfrm>
              <a:off x="1993250" y="3000375"/>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452" name="Google Shape;452;g30891b7c403_0_234"/>
            <p:cNvSpPr txBox="1"/>
            <p:nvPr/>
          </p:nvSpPr>
          <p:spPr>
            <a:xfrm>
              <a:off x="2036300" y="3521550"/>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453" name="Google Shape;453;g30891b7c403_0_234"/>
            <p:cNvSpPr txBox="1"/>
            <p:nvPr/>
          </p:nvSpPr>
          <p:spPr>
            <a:xfrm>
              <a:off x="4004500" y="3521550"/>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454" name="Google Shape;454;g30891b7c403_0_234"/>
            <p:cNvSpPr txBox="1"/>
            <p:nvPr/>
          </p:nvSpPr>
          <p:spPr>
            <a:xfrm>
              <a:off x="4004500" y="4042725"/>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455" name="Google Shape;455;g30891b7c403_0_234"/>
            <p:cNvSpPr txBox="1"/>
            <p:nvPr/>
          </p:nvSpPr>
          <p:spPr>
            <a:xfrm>
              <a:off x="1548950" y="4042725"/>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grpSp>
      <p:sp>
        <p:nvSpPr>
          <p:cNvPr id="456" name="Google Shape;456;g30891b7c403_0_234"/>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would the prediction be for this animal?</a:t>
            </a:r>
            <a:endParaRPr/>
          </a:p>
        </p:txBody>
      </p:sp>
      <p:sp>
        <p:nvSpPr>
          <p:cNvPr id="457" name="Google Shape;457;g30891b7c403_0_234"/>
          <p:cNvSpPr txBox="1"/>
          <p:nvPr>
            <p:ph idx="4294967295" type="subTitle"/>
          </p:nvPr>
        </p:nvSpPr>
        <p:spPr>
          <a:xfrm>
            <a:off x="7541025" y="30250"/>
            <a:ext cx="1542600" cy="3831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Activity 1</a:t>
            </a:r>
            <a:endParaRPr/>
          </a:p>
        </p:txBody>
      </p:sp>
      <p:graphicFrame>
        <p:nvGraphicFramePr>
          <p:cNvPr id="458" name="Google Shape;458;g30891b7c403_0_234"/>
          <p:cNvGraphicFramePr/>
          <p:nvPr/>
        </p:nvGraphicFramePr>
        <p:xfrm>
          <a:off x="190975" y="1173525"/>
          <a:ext cx="3000000" cy="3000000"/>
        </p:xfrm>
        <a:graphic>
          <a:graphicData uri="http://schemas.openxmlformats.org/drawingml/2006/table">
            <a:tbl>
              <a:tblPr>
                <a:noFill/>
                <a:tableStyleId>{05E2A7D2-9B57-42C5-9800-447B04D8AA21}</a:tableStyleId>
              </a:tblPr>
              <a:tblGrid>
                <a:gridCol w="984725"/>
                <a:gridCol w="1091200"/>
              </a:tblGrid>
              <a:tr h="4282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hair</a:t>
                      </a:r>
                      <a:endParaRPr b="1">
                        <a:solidFill>
                          <a:srgbClr val="FFFFFF"/>
                        </a:solidFill>
                        <a:latin typeface="Quicksand"/>
                        <a:ea typeface="Quicksand"/>
                        <a:cs typeface="Quicksand"/>
                        <a:sym typeface="Quicksand"/>
                      </a:endParaRPr>
                    </a:p>
                  </a:txBody>
                  <a:tcPr marT="9525" marB="91425" marR="9525" marL="9525" anchor="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FALSE</a:t>
                      </a:r>
                      <a:endParaRPr b="1">
                        <a:latin typeface="Quicksand"/>
                        <a:ea typeface="Quicksand"/>
                        <a:cs typeface="Quicksand"/>
                        <a:sym typeface="Quicksand"/>
                      </a:endParaRPr>
                    </a:p>
                  </a:txBody>
                  <a:tcPr marT="9525" marB="91425" marR="9525" marL="9525" anchor="b">
                    <a:solidFill>
                      <a:srgbClr val="D9D9D9"/>
                    </a:solidFill>
                  </a:tcPr>
                </a:tc>
              </a:tr>
              <a:tr h="4282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feathers</a:t>
                      </a:r>
                      <a:endParaRPr b="1">
                        <a:solidFill>
                          <a:srgbClr val="FFFFFF"/>
                        </a:solidFill>
                        <a:latin typeface="Quicksand"/>
                        <a:ea typeface="Quicksand"/>
                        <a:cs typeface="Quicksand"/>
                        <a:sym typeface="Quicksand"/>
                      </a:endParaRPr>
                    </a:p>
                  </a:txBody>
                  <a:tcPr marT="9525" marB="91425" marR="9525" marL="9525" anchor="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FALSE</a:t>
                      </a:r>
                      <a:endParaRPr b="1">
                        <a:latin typeface="Quicksand"/>
                        <a:ea typeface="Quicksand"/>
                        <a:cs typeface="Quicksand"/>
                        <a:sym typeface="Quicksand"/>
                      </a:endParaRPr>
                    </a:p>
                  </a:txBody>
                  <a:tcPr marT="9525" marB="91425" marR="9525" marL="9525" anchor="b">
                    <a:solidFill>
                      <a:srgbClr val="D9D9D9"/>
                    </a:solidFill>
                  </a:tcPr>
                </a:tc>
              </a:tr>
              <a:tr h="4282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eggs</a:t>
                      </a:r>
                      <a:endParaRPr b="1">
                        <a:solidFill>
                          <a:srgbClr val="FFFFFF"/>
                        </a:solidFill>
                        <a:latin typeface="Quicksand"/>
                        <a:ea typeface="Quicksand"/>
                        <a:cs typeface="Quicksand"/>
                        <a:sym typeface="Quicksand"/>
                      </a:endParaRPr>
                    </a:p>
                  </a:txBody>
                  <a:tcPr marT="9525" marB="91425" marR="9525" marL="9525" anchor="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TRUE</a:t>
                      </a:r>
                      <a:endParaRPr b="1">
                        <a:latin typeface="Quicksand"/>
                        <a:ea typeface="Quicksand"/>
                        <a:cs typeface="Quicksand"/>
                        <a:sym typeface="Quicksand"/>
                      </a:endParaRPr>
                    </a:p>
                  </a:txBody>
                  <a:tcPr marT="9525" marB="91425" marR="9525" marL="9525" anchor="b">
                    <a:solidFill>
                      <a:srgbClr val="D9D9D9"/>
                    </a:solidFill>
                  </a:tcPr>
                </a:tc>
              </a:tr>
              <a:tr h="3708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milk</a:t>
                      </a:r>
                      <a:endParaRPr b="1">
                        <a:solidFill>
                          <a:srgbClr val="FFFFFF"/>
                        </a:solidFill>
                        <a:latin typeface="Quicksand"/>
                        <a:ea typeface="Quicksand"/>
                        <a:cs typeface="Quicksand"/>
                        <a:sym typeface="Quicksand"/>
                      </a:endParaRPr>
                    </a:p>
                  </a:txBody>
                  <a:tcPr marT="9525" marB="91425" marR="9525" marL="9525" anchor="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FALSE</a:t>
                      </a:r>
                      <a:endParaRPr b="1">
                        <a:latin typeface="Quicksand"/>
                        <a:ea typeface="Quicksand"/>
                        <a:cs typeface="Quicksand"/>
                        <a:sym typeface="Quicksand"/>
                      </a:endParaRPr>
                    </a:p>
                  </a:txBody>
                  <a:tcPr marT="9525" marB="91425" marR="9525" marL="9525" anchor="b">
                    <a:solidFill>
                      <a:srgbClr val="D9D9D9"/>
                    </a:solidFill>
                  </a:tcPr>
                </a:tc>
              </a:tr>
              <a:tr h="3708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airborne</a:t>
                      </a:r>
                      <a:endParaRPr b="1">
                        <a:solidFill>
                          <a:srgbClr val="FFFFFF"/>
                        </a:solidFill>
                        <a:latin typeface="Quicksand"/>
                        <a:ea typeface="Quicksand"/>
                        <a:cs typeface="Quicksand"/>
                        <a:sym typeface="Quicksand"/>
                      </a:endParaRPr>
                    </a:p>
                  </a:txBody>
                  <a:tcPr marT="9525" marB="91425" marR="9525" marL="9525" anchor="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FALSE</a:t>
                      </a:r>
                      <a:endParaRPr b="1">
                        <a:latin typeface="Quicksand"/>
                        <a:ea typeface="Quicksand"/>
                        <a:cs typeface="Quicksand"/>
                        <a:sym typeface="Quicksand"/>
                      </a:endParaRPr>
                    </a:p>
                  </a:txBody>
                  <a:tcPr marT="9525" marB="91425" marR="9525" marL="9525" anchor="b">
                    <a:solidFill>
                      <a:srgbClr val="D9D9D9"/>
                    </a:solidFill>
                  </a:tcPr>
                </a:tc>
              </a:tr>
              <a:tr h="3708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aquatic</a:t>
                      </a:r>
                      <a:endParaRPr b="1">
                        <a:solidFill>
                          <a:srgbClr val="FFFFFF"/>
                        </a:solidFill>
                        <a:latin typeface="Quicksand"/>
                        <a:ea typeface="Quicksand"/>
                        <a:cs typeface="Quicksand"/>
                        <a:sym typeface="Quicksand"/>
                      </a:endParaRPr>
                    </a:p>
                  </a:txBody>
                  <a:tcPr marT="9525" marB="91425" marR="9525" marL="9525" anchor="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TRUE</a:t>
                      </a:r>
                      <a:endParaRPr b="1">
                        <a:latin typeface="Quicksand"/>
                        <a:ea typeface="Quicksand"/>
                        <a:cs typeface="Quicksand"/>
                        <a:sym typeface="Quicksand"/>
                      </a:endParaRPr>
                    </a:p>
                  </a:txBody>
                  <a:tcPr marT="9525" marB="91425" marR="9525" marL="9525" anchor="b">
                    <a:solidFill>
                      <a:srgbClr val="D9D9D9"/>
                    </a:solidFill>
                  </a:tcPr>
                </a:tc>
              </a:tr>
              <a:tr h="4282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predator</a:t>
                      </a:r>
                      <a:endParaRPr b="1">
                        <a:solidFill>
                          <a:srgbClr val="FFFFFF"/>
                        </a:solidFill>
                        <a:latin typeface="Quicksand"/>
                        <a:ea typeface="Quicksand"/>
                        <a:cs typeface="Quicksand"/>
                        <a:sym typeface="Quicksand"/>
                      </a:endParaRPr>
                    </a:p>
                  </a:txBody>
                  <a:tcPr marT="9525" marB="91425" marR="9525" marL="9525" anchor="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TRUE</a:t>
                      </a:r>
                      <a:endParaRPr b="1">
                        <a:latin typeface="Quicksand"/>
                        <a:ea typeface="Quicksand"/>
                        <a:cs typeface="Quicksand"/>
                        <a:sym typeface="Quicksand"/>
                      </a:endParaRPr>
                    </a:p>
                  </a:txBody>
                  <a:tcPr marT="9525" marB="91425" marR="9525" marL="9525" anchor="b">
                    <a:solidFill>
                      <a:srgbClr val="D9D9D9"/>
                    </a:solidFill>
                  </a:tcPr>
                </a:tc>
              </a:tr>
              <a:tr h="36832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toothed</a:t>
                      </a:r>
                      <a:endParaRPr b="1">
                        <a:solidFill>
                          <a:srgbClr val="FFFFFF"/>
                        </a:solidFill>
                        <a:latin typeface="Quicksand"/>
                        <a:ea typeface="Quicksand"/>
                        <a:cs typeface="Quicksand"/>
                        <a:sym typeface="Quicksand"/>
                      </a:endParaRPr>
                    </a:p>
                  </a:txBody>
                  <a:tcPr marT="9525" marB="91425" marR="9525" marL="9525" anchor="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TRUE</a:t>
                      </a:r>
                      <a:endParaRPr b="1">
                        <a:latin typeface="Quicksand"/>
                        <a:ea typeface="Quicksand"/>
                        <a:cs typeface="Quicksand"/>
                        <a:sym typeface="Quicksand"/>
                      </a:endParaRPr>
                    </a:p>
                  </a:txBody>
                  <a:tcPr marT="9525" marB="91425" marR="9525" marL="9525" anchor="b">
                    <a:solidFill>
                      <a:srgbClr val="D9D9D9"/>
                    </a:solidFill>
                  </a:tcPr>
                </a:tc>
              </a:tr>
            </a:tbl>
          </a:graphicData>
        </a:graphic>
      </p:graphicFrame>
      <p:graphicFrame>
        <p:nvGraphicFramePr>
          <p:cNvPr id="459" name="Google Shape;459;g30891b7c403_0_234"/>
          <p:cNvGraphicFramePr/>
          <p:nvPr/>
        </p:nvGraphicFramePr>
        <p:xfrm>
          <a:off x="2387075" y="1173525"/>
          <a:ext cx="3000000" cy="3000000"/>
        </p:xfrm>
        <a:graphic>
          <a:graphicData uri="http://schemas.openxmlformats.org/drawingml/2006/table">
            <a:tbl>
              <a:tblPr>
                <a:noFill/>
                <a:tableStyleId>{05E2A7D2-9B57-42C5-9800-447B04D8AA21}</a:tableStyleId>
              </a:tblPr>
              <a:tblGrid>
                <a:gridCol w="1004625"/>
                <a:gridCol w="1071300"/>
              </a:tblGrid>
              <a:tr h="4282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backbone</a:t>
                      </a:r>
                      <a:endParaRPr b="1">
                        <a:solidFill>
                          <a:srgbClr val="FFFFFF"/>
                        </a:solidFill>
                        <a:latin typeface="Quicksand"/>
                        <a:ea typeface="Quicksand"/>
                        <a:cs typeface="Quicksand"/>
                        <a:sym typeface="Quicksand"/>
                      </a:endParaRPr>
                    </a:p>
                  </a:txBody>
                  <a:tcPr marT="9525" marB="91425" marR="9525" marL="9525" anchor="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TRUE</a:t>
                      </a:r>
                      <a:endParaRPr b="1">
                        <a:latin typeface="Quicksand"/>
                        <a:ea typeface="Quicksand"/>
                        <a:cs typeface="Quicksand"/>
                        <a:sym typeface="Quicksand"/>
                      </a:endParaRPr>
                    </a:p>
                  </a:txBody>
                  <a:tcPr marT="9525" marB="91425" marR="9525" marL="9525" anchor="b">
                    <a:solidFill>
                      <a:srgbClr val="D9D9D9"/>
                    </a:solidFill>
                  </a:tcPr>
                </a:tc>
              </a:tr>
              <a:tr h="4282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breathes</a:t>
                      </a:r>
                      <a:endParaRPr b="1">
                        <a:solidFill>
                          <a:srgbClr val="FFFFFF"/>
                        </a:solidFill>
                        <a:latin typeface="Quicksand"/>
                        <a:ea typeface="Quicksand"/>
                        <a:cs typeface="Quicksand"/>
                        <a:sym typeface="Quicksand"/>
                      </a:endParaRPr>
                    </a:p>
                  </a:txBody>
                  <a:tcPr marT="9525" marB="91425" marR="9525" marL="9525" anchor="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FALSE</a:t>
                      </a:r>
                      <a:endParaRPr b="1">
                        <a:latin typeface="Quicksand"/>
                        <a:ea typeface="Quicksand"/>
                        <a:cs typeface="Quicksand"/>
                        <a:sym typeface="Quicksand"/>
                      </a:endParaRPr>
                    </a:p>
                  </a:txBody>
                  <a:tcPr marT="9525" marB="91425" marR="9525" marL="9525" anchor="b">
                    <a:solidFill>
                      <a:srgbClr val="D9D9D9"/>
                    </a:solidFill>
                  </a:tcPr>
                </a:tc>
              </a:tr>
              <a:tr h="4282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venomous</a:t>
                      </a:r>
                      <a:endParaRPr b="1">
                        <a:solidFill>
                          <a:srgbClr val="FFFFFF"/>
                        </a:solidFill>
                        <a:latin typeface="Quicksand"/>
                        <a:ea typeface="Quicksand"/>
                        <a:cs typeface="Quicksand"/>
                        <a:sym typeface="Quicksand"/>
                      </a:endParaRPr>
                    </a:p>
                  </a:txBody>
                  <a:tcPr marT="9525" marB="91425" marR="9525" marL="9525" anchor="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FALSE</a:t>
                      </a:r>
                      <a:endParaRPr b="1">
                        <a:latin typeface="Quicksand"/>
                        <a:ea typeface="Quicksand"/>
                        <a:cs typeface="Quicksand"/>
                        <a:sym typeface="Quicksand"/>
                      </a:endParaRPr>
                    </a:p>
                  </a:txBody>
                  <a:tcPr marT="9525" marB="91425" marR="9525" marL="9525" anchor="b">
                    <a:solidFill>
                      <a:srgbClr val="D9D9D9"/>
                    </a:solidFill>
                  </a:tcPr>
                </a:tc>
              </a:tr>
              <a:tr h="3708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fins</a:t>
                      </a:r>
                      <a:endParaRPr b="1">
                        <a:solidFill>
                          <a:srgbClr val="FFFFFF"/>
                        </a:solidFill>
                        <a:latin typeface="Quicksand"/>
                        <a:ea typeface="Quicksand"/>
                        <a:cs typeface="Quicksand"/>
                        <a:sym typeface="Quicksand"/>
                      </a:endParaRPr>
                    </a:p>
                  </a:txBody>
                  <a:tcPr marT="9525" marB="91425" marR="9525" marL="9525" anchor="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TRUE</a:t>
                      </a:r>
                      <a:endParaRPr b="1">
                        <a:latin typeface="Quicksand"/>
                        <a:ea typeface="Quicksand"/>
                        <a:cs typeface="Quicksand"/>
                        <a:sym typeface="Quicksand"/>
                      </a:endParaRPr>
                    </a:p>
                  </a:txBody>
                  <a:tcPr marT="9525" marB="91425" marR="9525" marL="9525" anchor="b">
                    <a:solidFill>
                      <a:srgbClr val="D9D9D9"/>
                    </a:solidFill>
                  </a:tcPr>
                </a:tc>
              </a:tr>
              <a:tr h="3708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legs</a:t>
                      </a:r>
                      <a:endParaRPr b="1">
                        <a:solidFill>
                          <a:srgbClr val="FFFFFF"/>
                        </a:solidFill>
                        <a:latin typeface="Quicksand"/>
                        <a:ea typeface="Quicksand"/>
                        <a:cs typeface="Quicksand"/>
                        <a:sym typeface="Quicksand"/>
                      </a:endParaRPr>
                    </a:p>
                  </a:txBody>
                  <a:tcPr marT="9525" marB="91425" marR="9525" marL="9525" anchor="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0</a:t>
                      </a:r>
                      <a:endParaRPr b="1">
                        <a:latin typeface="Quicksand"/>
                        <a:ea typeface="Quicksand"/>
                        <a:cs typeface="Quicksand"/>
                        <a:sym typeface="Quicksand"/>
                      </a:endParaRPr>
                    </a:p>
                  </a:txBody>
                  <a:tcPr marT="9525" marB="91425" marR="9525" marL="9525" anchor="b">
                    <a:solidFill>
                      <a:srgbClr val="D9D9D9"/>
                    </a:solidFill>
                  </a:tcPr>
                </a:tc>
              </a:tr>
              <a:tr h="3708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tail</a:t>
                      </a:r>
                      <a:endParaRPr b="1">
                        <a:solidFill>
                          <a:srgbClr val="FFFFFF"/>
                        </a:solidFill>
                        <a:latin typeface="Quicksand"/>
                        <a:ea typeface="Quicksand"/>
                        <a:cs typeface="Quicksand"/>
                        <a:sym typeface="Quicksand"/>
                      </a:endParaRPr>
                    </a:p>
                  </a:txBody>
                  <a:tcPr marT="9525" marB="91425" marR="9525" marL="9525" anchor="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TRUE</a:t>
                      </a:r>
                      <a:endParaRPr b="1">
                        <a:latin typeface="Quicksand"/>
                        <a:ea typeface="Quicksand"/>
                        <a:cs typeface="Quicksand"/>
                        <a:sym typeface="Quicksand"/>
                      </a:endParaRPr>
                    </a:p>
                  </a:txBody>
                  <a:tcPr marT="9525" marB="91425" marR="9525" marL="9525" anchor="b">
                    <a:solidFill>
                      <a:srgbClr val="D9D9D9"/>
                    </a:solidFill>
                  </a:tcPr>
                </a:tc>
              </a:tr>
              <a:tr h="4282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domestic</a:t>
                      </a:r>
                      <a:endParaRPr b="1">
                        <a:solidFill>
                          <a:srgbClr val="FFFFFF"/>
                        </a:solidFill>
                        <a:latin typeface="Quicksand"/>
                        <a:ea typeface="Quicksand"/>
                        <a:cs typeface="Quicksand"/>
                        <a:sym typeface="Quicksand"/>
                      </a:endParaRPr>
                    </a:p>
                  </a:txBody>
                  <a:tcPr marT="9525" marB="91425" marR="9525" marL="9525" anchor="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FALSE</a:t>
                      </a:r>
                      <a:endParaRPr b="1">
                        <a:latin typeface="Quicksand"/>
                        <a:ea typeface="Quicksand"/>
                        <a:cs typeface="Quicksand"/>
                        <a:sym typeface="Quicksand"/>
                      </a:endParaRPr>
                    </a:p>
                  </a:txBody>
                  <a:tcPr marT="9525" marB="91425" marR="9525" marL="9525" anchor="b">
                    <a:solidFill>
                      <a:srgbClr val="D9D9D9"/>
                    </a:solidFill>
                  </a:tcPr>
                </a:tc>
              </a:tr>
              <a:tr h="3708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cat-sized</a:t>
                      </a:r>
                      <a:endParaRPr b="1">
                        <a:solidFill>
                          <a:srgbClr val="FFFFFF"/>
                        </a:solidFill>
                        <a:latin typeface="Quicksand"/>
                        <a:ea typeface="Quicksand"/>
                        <a:cs typeface="Quicksand"/>
                        <a:sym typeface="Quicksand"/>
                      </a:endParaRPr>
                    </a:p>
                  </a:txBody>
                  <a:tcPr marT="9525" marB="91425" marR="9525" marL="9525" anchor="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TRUE</a:t>
                      </a:r>
                      <a:endParaRPr b="1">
                        <a:latin typeface="Quicksand"/>
                        <a:ea typeface="Quicksand"/>
                        <a:cs typeface="Quicksand"/>
                        <a:sym typeface="Quicksand"/>
                      </a:endParaRPr>
                    </a:p>
                  </a:txBody>
                  <a:tcPr marT="9525" marB="91425" marR="9525" marL="9525" anchor="b">
                    <a:solidFill>
                      <a:srgbClr val="D9D9D9"/>
                    </a:solidFill>
                  </a:tcPr>
                </a:tc>
              </a:tr>
            </a:tbl>
          </a:graphicData>
        </a:graphic>
      </p:graphicFrame>
      <p:sp>
        <p:nvSpPr>
          <p:cNvPr id="460" name="Google Shape;460;g30891b7c403_0_234"/>
          <p:cNvSpPr txBox="1"/>
          <p:nvPr/>
        </p:nvSpPr>
        <p:spPr>
          <a:xfrm>
            <a:off x="190975" y="44541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800">
                <a:solidFill>
                  <a:srgbClr val="C31C4A"/>
                </a:solidFill>
                <a:latin typeface="Quicksand"/>
                <a:ea typeface="Quicksand"/>
                <a:cs typeface="Quicksand"/>
                <a:sym typeface="Quicksand"/>
              </a:rPr>
              <a:t>Think, pair, share</a:t>
            </a:r>
            <a:endParaRPr/>
          </a:p>
        </p:txBody>
      </p:sp>
      <p:sp>
        <p:nvSpPr>
          <p:cNvPr id="461" name="Google Shape;461;g30891b7c403_0_234"/>
          <p:cNvSpPr txBox="1"/>
          <p:nvPr>
            <p:ph idx="1" type="body"/>
          </p:nvPr>
        </p:nvSpPr>
        <p:spPr>
          <a:xfrm>
            <a:off x="311700" y="1092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grpSp>
        <p:nvGrpSpPr>
          <p:cNvPr id="466" name="Google Shape;466;g30891b7c403_0_282"/>
          <p:cNvGrpSpPr/>
          <p:nvPr/>
        </p:nvGrpSpPr>
        <p:grpSpPr>
          <a:xfrm>
            <a:off x="4654450" y="1017700"/>
            <a:ext cx="4096499" cy="3683083"/>
            <a:chOff x="463450" y="1017700"/>
            <a:chExt cx="4096499" cy="3683083"/>
          </a:xfrm>
        </p:grpSpPr>
        <p:pic>
          <p:nvPicPr>
            <p:cNvPr id="467" name="Google Shape;467;g30891b7c403_0_282"/>
            <p:cNvPicPr preferRelativeResize="0"/>
            <p:nvPr/>
          </p:nvPicPr>
          <p:blipFill>
            <a:blip r:embed="rId3">
              <a:alphaModFix/>
            </a:blip>
            <a:stretch>
              <a:fillRect/>
            </a:stretch>
          </p:blipFill>
          <p:spPr>
            <a:xfrm>
              <a:off x="463450" y="1017700"/>
              <a:ext cx="4096499" cy="3683083"/>
            </a:xfrm>
            <a:prstGeom prst="rect">
              <a:avLst/>
            </a:prstGeom>
            <a:noFill/>
            <a:ln>
              <a:noFill/>
            </a:ln>
          </p:spPr>
        </p:pic>
        <p:grpSp>
          <p:nvGrpSpPr>
            <p:cNvPr id="468" name="Google Shape;468;g30891b7c403_0_282"/>
            <p:cNvGrpSpPr/>
            <p:nvPr/>
          </p:nvGrpSpPr>
          <p:grpSpPr>
            <a:xfrm>
              <a:off x="571900" y="1123725"/>
              <a:ext cx="3835500" cy="3415425"/>
              <a:chOff x="637600" y="1120700"/>
              <a:chExt cx="3835500" cy="3415425"/>
            </a:xfrm>
          </p:grpSpPr>
          <p:sp>
            <p:nvSpPr>
              <p:cNvPr id="469" name="Google Shape;469;g30891b7c403_0_282"/>
              <p:cNvSpPr txBox="1"/>
              <p:nvPr/>
            </p:nvSpPr>
            <p:spPr>
              <a:xfrm>
                <a:off x="1457675" y="1120700"/>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milk = True?</a:t>
                </a:r>
                <a:endParaRPr b="1" sz="800">
                  <a:latin typeface="Quicksand"/>
                  <a:ea typeface="Quicksand"/>
                  <a:cs typeface="Quicksand"/>
                  <a:sym typeface="Quicksand"/>
                </a:endParaRPr>
              </a:p>
            </p:txBody>
          </p:sp>
          <p:sp>
            <p:nvSpPr>
              <p:cNvPr id="470" name="Google Shape;470;g30891b7c403_0_282"/>
              <p:cNvSpPr txBox="1"/>
              <p:nvPr/>
            </p:nvSpPr>
            <p:spPr>
              <a:xfrm>
                <a:off x="910250" y="1669663"/>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Mammal</a:t>
                </a:r>
                <a:endParaRPr b="1" sz="800">
                  <a:solidFill>
                    <a:srgbClr val="999999"/>
                  </a:solidFill>
                  <a:latin typeface="Quicksand"/>
                  <a:ea typeface="Quicksand"/>
                  <a:cs typeface="Quicksand"/>
                  <a:sym typeface="Quicksand"/>
                </a:endParaRPr>
              </a:p>
            </p:txBody>
          </p:sp>
          <p:sp>
            <p:nvSpPr>
              <p:cNvPr id="471" name="Google Shape;471;g30891b7c403_0_282"/>
              <p:cNvSpPr txBox="1"/>
              <p:nvPr/>
            </p:nvSpPr>
            <p:spPr>
              <a:xfrm>
                <a:off x="1353800" y="2192800"/>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Bird</a:t>
                </a:r>
                <a:endParaRPr b="1" sz="800">
                  <a:solidFill>
                    <a:srgbClr val="999999"/>
                  </a:solidFill>
                  <a:latin typeface="Quicksand"/>
                  <a:ea typeface="Quicksand"/>
                  <a:cs typeface="Quicksand"/>
                  <a:sym typeface="Quicksand"/>
                </a:endParaRPr>
              </a:p>
            </p:txBody>
          </p:sp>
          <p:sp>
            <p:nvSpPr>
              <p:cNvPr id="472" name="Google Shape;472;g30891b7c403_0_282"/>
              <p:cNvSpPr txBox="1"/>
              <p:nvPr/>
            </p:nvSpPr>
            <p:spPr>
              <a:xfrm>
                <a:off x="661900" y="326097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Fish</a:t>
                </a:r>
                <a:endParaRPr b="1" sz="800">
                  <a:latin typeface="Quicksand"/>
                  <a:ea typeface="Quicksand"/>
                  <a:cs typeface="Quicksand"/>
                  <a:sym typeface="Quicksand"/>
                </a:endParaRPr>
              </a:p>
            </p:txBody>
          </p:sp>
          <p:sp>
            <p:nvSpPr>
              <p:cNvPr id="473" name="Google Shape;473;g30891b7c403_0_282"/>
              <p:cNvSpPr txBox="1"/>
              <p:nvPr/>
            </p:nvSpPr>
            <p:spPr>
              <a:xfrm>
                <a:off x="2658175" y="326097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Bug</a:t>
                </a:r>
                <a:endParaRPr b="1" sz="800">
                  <a:solidFill>
                    <a:srgbClr val="999999"/>
                  </a:solidFill>
                  <a:latin typeface="Quicksand"/>
                  <a:ea typeface="Quicksand"/>
                  <a:cs typeface="Quicksand"/>
                  <a:sym typeface="Quicksand"/>
                </a:endParaRPr>
              </a:p>
            </p:txBody>
          </p:sp>
          <p:sp>
            <p:nvSpPr>
              <p:cNvPr id="474" name="Google Shape;474;g30891b7c403_0_282"/>
              <p:cNvSpPr txBox="1"/>
              <p:nvPr/>
            </p:nvSpPr>
            <p:spPr>
              <a:xfrm>
                <a:off x="1646000" y="3782150"/>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Reptile</a:t>
                </a:r>
                <a:endParaRPr b="1" sz="800">
                  <a:solidFill>
                    <a:srgbClr val="999999"/>
                  </a:solidFill>
                  <a:latin typeface="Quicksand"/>
                  <a:ea typeface="Quicksand"/>
                  <a:cs typeface="Quicksand"/>
                  <a:sym typeface="Quicksand"/>
                </a:endParaRPr>
              </a:p>
            </p:txBody>
          </p:sp>
          <p:sp>
            <p:nvSpPr>
              <p:cNvPr id="475" name="Google Shape;475;g30891b7c403_0_282"/>
              <p:cNvSpPr txBox="1"/>
              <p:nvPr/>
            </p:nvSpPr>
            <p:spPr>
              <a:xfrm>
                <a:off x="2658175" y="3782150"/>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Invertebrate</a:t>
                </a:r>
                <a:endParaRPr b="1" sz="800">
                  <a:solidFill>
                    <a:srgbClr val="999999"/>
                  </a:solidFill>
                  <a:latin typeface="Quicksand"/>
                  <a:ea typeface="Quicksand"/>
                  <a:cs typeface="Quicksand"/>
                  <a:sym typeface="Quicksand"/>
                </a:endParaRPr>
              </a:p>
            </p:txBody>
          </p:sp>
          <p:sp>
            <p:nvSpPr>
              <p:cNvPr id="476" name="Google Shape;476;g30891b7c403_0_282"/>
              <p:cNvSpPr txBox="1"/>
              <p:nvPr/>
            </p:nvSpPr>
            <p:spPr>
              <a:xfrm>
                <a:off x="661900" y="430332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Amphibian</a:t>
                </a:r>
                <a:endParaRPr b="1" sz="800">
                  <a:solidFill>
                    <a:srgbClr val="999999"/>
                  </a:solidFill>
                  <a:latin typeface="Quicksand"/>
                  <a:ea typeface="Quicksand"/>
                  <a:cs typeface="Quicksand"/>
                  <a:sym typeface="Quicksand"/>
                </a:endParaRPr>
              </a:p>
            </p:txBody>
          </p:sp>
          <p:sp>
            <p:nvSpPr>
              <p:cNvPr id="477" name="Google Shape;477;g30891b7c403_0_282"/>
              <p:cNvSpPr txBox="1"/>
              <p:nvPr/>
            </p:nvSpPr>
            <p:spPr>
              <a:xfrm>
                <a:off x="1646000" y="430332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Reptile</a:t>
                </a:r>
                <a:endParaRPr b="1" sz="800">
                  <a:solidFill>
                    <a:srgbClr val="999999"/>
                  </a:solidFill>
                  <a:latin typeface="Quicksand"/>
                  <a:ea typeface="Quicksand"/>
                  <a:cs typeface="Quicksand"/>
                  <a:sym typeface="Quicksand"/>
                </a:endParaRPr>
              </a:p>
            </p:txBody>
          </p:sp>
          <p:sp>
            <p:nvSpPr>
              <p:cNvPr id="478" name="Google Shape;478;g30891b7c403_0_282"/>
              <p:cNvSpPr txBox="1"/>
              <p:nvPr/>
            </p:nvSpPr>
            <p:spPr>
              <a:xfrm>
                <a:off x="2630100" y="430332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Invertebrate</a:t>
                </a:r>
                <a:endParaRPr b="1" sz="800">
                  <a:solidFill>
                    <a:srgbClr val="999999"/>
                  </a:solidFill>
                  <a:latin typeface="Quicksand"/>
                  <a:ea typeface="Quicksand"/>
                  <a:cs typeface="Quicksand"/>
                  <a:sym typeface="Quicksand"/>
                </a:endParaRPr>
              </a:p>
            </p:txBody>
          </p:sp>
          <p:sp>
            <p:nvSpPr>
              <p:cNvPr id="479" name="Google Shape;479;g30891b7c403_0_282"/>
              <p:cNvSpPr txBox="1"/>
              <p:nvPr/>
            </p:nvSpPr>
            <p:spPr>
              <a:xfrm>
                <a:off x="3614200" y="430332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Bug</a:t>
                </a:r>
                <a:endParaRPr b="1" sz="800">
                  <a:solidFill>
                    <a:srgbClr val="999999"/>
                  </a:solidFill>
                  <a:latin typeface="Quicksand"/>
                  <a:ea typeface="Quicksand"/>
                  <a:cs typeface="Quicksand"/>
                  <a:sym typeface="Quicksand"/>
                </a:endParaRPr>
              </a:p>
            </p:txBody>
          </p:sp>
          <p:sp>
            <p:nvSpPr>
              <p:cNvPr id="480" name="Google Shape;480;g30891b7c403_0_282"/>
              <p:cNvSpPr txBox="1"/>
              <p:nvPr/>
            </p:nvSpPr>
            <p:spPr>
              <a:xfrm>
                <a:off x="1917550" y="1669663"/>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feathers = True?</a:t>
                </a:r>
                <a:endParaRPr b="1" sz="800">
                  <a:latin typeface="Quicksand"/>
                  <a:ea typeface="Quicksand"/>
                  <a:cs typeface="Quicksand"/>
                  <a:sym typeface="Quicksand"/>
                </a:endParaRPr>
              </a:p>
            </p:txBody>
          </p:sp>
          <p:sp>
            <p:nvSpPr>
              <p:cNvPr id="481" name="Google Shape;481;g30891b7c403_0_282"/>
              <p:cNvSpPr txBox="1"/>
              <p:nvPr/>
            </p:nvSpPr>
            <p:spPr>
              <a:xfrm>
                <a:off x="2410650" y="2192800"/>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backbone = True?</a:t>
                </a:r>
                <a:endParaRPr b="1" sz="800">
                  <a:latin typeface="Quicksand"/>
                  <a:ea typeface="Quicksand"/>
                  <a:cs typeface="Quicksand"/>
                  <a:sym typeface="Quicksand"/>
                </a:endParaRPr>
              </a:p>
            </p:txBody>
          </p:sp>
          <p:sp>
            <p:nvSpPr>
              <p:cNvPr id="482" name="Google Shape;482;g30891b7c403_0_282"/>
              <p:cNvSpPr txBox="1"/>
              <p:nvPr/>
            </p:nvSpPr>
            <p:spPr>
              <a:xfrm>
                <a:off x="1549700" y="2727850"/>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fins = True?</a:t>
                </a:r>
                <a:endParaRPr b="1" sz="800">
                  <a:latin typeface="Quicksand"/>
                  <a:ea typeface="Quicksand"/>
                  <a:cs typeface="Quicksand"/>
                  <a:sym typeface="Quicksand"/>
                </a:endParaRPr>
              </a:p>
            </p:txBody>
          </p:sp>
          <p:sp>
            <p:nvSpPr>
              <p:cNvPr id="483" name="Google Shape;483;g30891b7c403_0_282"/>
              <p:cNvSpPr txBox="1"/>
              <p:nvPr/>
            </p:nvSpPr>
            <p:spPr>
              <a:xfrm>
                <a:off x="1635738" y="3260975"/>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aquatic = True?</a:t>
                </a:r>
                <a:endParaRPr b="1" sz="800">
                  <a:solidFill>
                    <a:srgbClr val="999999"/>
                  </a:solidFill>
                  <a:latin typeface="Quicksand"/>
                  <a:ea typeface="Quicksand"/>
                  <a:cs typeface="Quicksand"/>
                  <a:sym typeface="Quicksand"/>
                </a:endParaRPr>
              </a:p>
            </p:txBody>
          </p:sp>
          <p:sp>
            <p:nvSpPr>
              <p:cNvPr id="484" name="Google Shape;484;g30891b7c403_0_282"/>
              <p:cNvSpPr txBox="1"/>
              <p:nvPr/>
            </p:nvSpPr>
            <p:spPr>
              <a:xfrm>
                <a:off x="637600" y="3782150"/>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eggs = True?</a:t>
                </a:r>
                <a:endParaRPr b="1" sz="800">
                  <a:solidFill>
                    <a:srgbClr val="999999"/>
                  </a:solidFill>
                  <a:latin typeface="Quicksand"/>
                  <a:ea typeface="Quicksand"/>
                  <a:cs typeface="Quicksand"/>
                  <a:sym typeface="Quicksand"/>
                </a:endParaRPr>
              </a:p>
            </p:txBody>
          </p:sp>
          <p:sp>
            <p:nvSpPr>
              <p:cNvPr id="485" name="Google Shape;485;g30891b7c403_0_282"/>
              <p:cNvSpPr txBox="1"/>
              <p:nvPr/>
            </p:nvSpPr>
            <p:spPr>
              <a:xfrm>
                <a:off x="2800750" y="2739800"/>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airborne = True?</a:t>
                </a:r>
                <a:endParaRPr b="1" sz="800">
                  <a:solidFill>
                    <a:srgbClr val="999999"/>
                  </a:solidFill>
                  <a:latin typeface="Quicksand"/>
                  <a:ea typeface="Quicksand"/>
                  <a:cs typeface="Quicksand"/>
                  <a:sym typeface="Quicksand"/>
                </a:endParaRPr>
              </a:p>
            </p:txBody>
          </p:sp>
          <p:sp>
            <p:nvSpPr>
              <p:cNvPr id="486" name="Google Shape;486;g30891b7c403_0_282"/>
              <p:cNvSpPr txBox="1"/>
              <p:nvPr/>
            </p:nvSpPr>
            <p:spPr>
              <a:xfrm>
                <a:off x="3589900" y="3260975"/>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predator = True?</a:t>
                </a:r>
                <a:endParaRPr b="1" sz="800">
                  <a:solidFill>
                    <a:srgbClr val="999999"/>
                  </a:solidFill>
                  <a:latin typeface="Quicksand"/>
                  <a:ea typeface="Quicksand"/>
                  <a:cs typeface="Quicksand"/>
                  <a:sym typeface="Quicksand"/>
                </a:endParaRPr>
              </a:p>
            </p:txBody>
          </p:sp>
          <p:sp>
            <p:nvSpPr>
              <p:cNvPr id="487" name="Google Shape;487;g30891b7c403_0_282"/>
              <p:cNvSpPr txBox="1"/>
              <p:nvPr/>
            </p:nvSpPr>
            <p:spPr>
              <a:xfrm>
                <a:off x="3581200" y="3782150"/>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legs &lt;= 2.871?</a:t>
                </a:r>
                <a:endParaRPr b="1" sz="800">
                  <a:solidFill>
                    <a:srgbClr val="999999"/>
                  </a:solidFill>
                  <a:latin typeface="Quicksand"/>
                  <a:ea typeface="Quicksand"/>
                  <a:cs typeface="Quicksand"/>
                  <a:sym typeface="Quicksand"/>
                </a:endParaRPr>
              </a:p>
            </p:txBody>
          </p:sp>
          <p:sp>
            <p:nvSpPr>
              <p:cNvPr id="488" name="Google Shape;488;g30891b7c403_0_282"/>
              <p:cNvSpPr txBox="1"/>
              <p:nvPr/>
            </p:nvSpPr>
            <p:spPr>
              <a:xfrm>
                <a:off x="1052200" y="1409063"/>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True</a:t>
                </a:r>
                <a:endParaRPr b="1" sz="800">
                  <a:solidFill>
                    <a:srgbClr val="999999"/>
                  </a:solidFill>
                  <a:latin typeface="Quicksand"/>
                  <a:ea typeface="Quicksand"/>
                  <a:cs typeface="Quicksand"/>
                  <a:sym typeface="Quicksand"/>
                </a:endParaRPr>
              </a:p>
            </p:txBody>
          </p:sp>
          <p:sp>
            <p:nvSpPr>
              <p:cNvPr id="489" name="Google Shape;489;g30891b7c403_0_282"/>
              <p:cNvSpPr txBox="1"/>
              <p:nvPr/>
            </p:nvSpPr>
            <p:spPr>
              <a:xfrm>
                <a:off x="1548950" y="193023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True</a:t>
                </a:r>
                <a:endParaRPr b="1" sz="800">
                  <a:solidFill>
                    <a:srgbClr val="999999"/>
                  </a:solidFill>
                  <a:latin typeface="Quicksand"/>
                  <a:ea typeface="Quicksand"/>
                  <a:cs typeface="Quicksand"/>
                  <a:sym typeface="Quicksand"/>
                </a:endParaRPr>
              </a:p>
            </p:txBody>
          </p:sp>
          <p:sp>
            <p:nvSpPr>
              <p:cNvPr id="490" name="Google Shape;490;g30891b7c403_0_282"/>
              <p:cNvSpPr txBox="1"/>
              <p:nvPr/>
            </p:nvSpPr>
            <p:spPr>
              <a:xfrm>
                <a:off x="1993250" y="245533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491" name="Google Shape;491;g30891b7c403_0_282"/>
              <p:cNvSpPr txBox="1"/>
              <p:nvPr/>
            </p:nvSpPr>
            <p:spPr>
              <a:xfrm>
                <a:off x="1105400" y="2933763"/>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492" name="Google Shape;492;g30891b7c403_0_282"/>
              <p:cNvSpPr txBox="1"/>
              <p:nvPr/>
            </p:nvSpPr>
            <p:spPr>
              <a:xfrm>
                <a:off x="1147450" y="3521550"/>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True</a:t>
                </a:r>
                <a:endParaRPr b="1" sz="800">
                  <a:solidFill>
                    <a:srgbClr val="999999"/>
                  </a:solidFill>
                  <a:latin typeface="Quicksand"/>
                  <a:ea typeface="Quicksand"/>
                  <a:cs typeface="Quicksand"/>
                  <a:sym typeface="Quicksand"/>
                </a:endParaRPr>
              </a:p>
            </p:txBody>
          </p:sp>
          <p:sp>
            <p:nvSpPr>
              <p:cNvPr id="493" name="Google Shape;493;g30891b7c403_0_282"/>
              <p:cNvSpPr txBox="1"/>
              <p:nvPr/>
            </p:nvSpPr>
            <p:spPr>
              <a:xfrm>
                <a:off x="703150" y="399838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True</a:t>
                </a:r>
                <a:endParaRPr b="1" sz="800">
                  <a:solidFill>
                    <a:srgbClr val="999999"/>
                  </a:solidFill>
                  <a:latin typeface="Quicksand"/>
                  <a:ea typeface="Quicksand"/>
                  <a:cs typeface="Quicksand"/>
                  <a:sym typeface="Quicksand"/>
                </a:endParaRPr>
              </a:p>
            </p:txBody>
          </p:sp>
          <p:sp>
            <p:nvSpPr>
              <p:cNvPr id="494" name="Google Shape;494;g30891b7c403_0_282"/>
              <p:cNvSpPr txBox="1"/>
              <p:nvPr/>
            </p:nvSpPr>
            <p:spPr>
              <a:xfrm>
                <a:off x="3614200" y="2933763"/>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True</a:t>
                </a:r>
                <a:endParaRPr b="1" sz="800">
                  <a:solidFill>
                    <a:srgbClr val="999999"/>
                  </a:solidFill>
                  <a:latin typeface="Quicksand"/>
                  <a:ea typeface="Quicksand"/>
                  <a:cs typeface="Quicksand"/>
                  <a:sym typeface="Quicksand"/>
                </a:endParaRPr>
              </a:p>
            </p:txBody>
          </p:sp>
          <p:sp>
            <p:nvSpPr>
              <p:cNvPr id="495" name="Google Shape;495;g30891b7c403_0_282"/>
              <p:cNvSpPr txBox="1"/>
              <p:nvPr/>
            </p:nvSpPr>
            <p:spPr>
              <a:xfrm>
                <a:off x="3136900" y="399838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True</a:t>
                </a:r>
                <a:endParaRPr b="1" sz="800">
                  <a:solidFill>
                    <a:srgbClr val="999999"/>
                  </a:solidFill>
                  <a:latin typeface="Quicksand"/>
                  <a:ea typeface="Quicksand"/>
                  <a:cs typeface="Quicksand"/>
                  <a:sym typeface="Quicksand"/>
                </a:endParaRPr>
              </a:p>
            </p:txBody>
          </p:sp>
          <p:sp>
            <p:nvSpPr>
              <p:cNvPr id="496" name="Google Shape;496;g30891b7c403_0_282"/>
              <p:cNvSpPr txBox="1"/>
              <p:nvPr/>
            </p:nvSpPr>
            <p:spPr>
              <a:xfrm>
                <a:off x="3136900" y="3493763"/>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True</a:t>
                </a:r>
                <a:endParaRPr b="1" sz="800">
                  <a:solidFill>
                    <a:srgbClr val="999999"/>
                  </a:solidFill>
                  <a:latin typeface="Quicksand"/>
                  <a:ea typeface="Quicksand"/>
                  <a:cs typeface="Quicksand"/>
                  <a:sym typeface="Quicksand"/>
                </a:endParaRPr>
              </a:p>
            </p:txBody>
          </p:sp>
          <p:sp>
            <p:nvSpPr>
              <p:cNvPr id="497" name="Google Shape;497;g30891b7c403_0_282"/>
              <p:cNvSpPr txBox="1"/>
              <p:nvPr/>
            </p:nvSpPr>
            <p:spPr>
              <a:xfrm>
                <a:off x="2213875" y="1409063"/>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498" name="Google Shape;498;g30891b7c403_0_282"/>
              <p:cNvSpPr txBox="1"/>
              <p:nvPr/>
            </p:nvSpPr>
            <p:spPr>
              <a:xfrm>
                <a:off x="2800750" y="193023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499" name="Google Shape;499;g30891b7c403_0_282"/>
              <p:cNvSpPr txBox="1"/>
              <p:nvPr/>
            </p:nvSpPr>
            <p:spPr>
              <a:xfrm>
                <a:off x="3136900" y="245533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False</a:t>
                </a:r>
                <a:endParaRPr b="1" sz="800">
                  <a:solidFill>
                    <a:srgbClr val="999999"/>
                  </a:solidFill>
                  <a:latin typeface="Quicksand"/>
                  <a:ea typeface="Quicksand"/>
                  <a:cs typeface="Quicksand"/>
                  <a:sym typeface="Quicksand"/>
                </a:endParaRPr>
              </a:p>
            </p:txBody>
          </p:sp>
          <p:sp>
            <p:nvSpPr>
              <p:cNvPr id="500" name="Google Shape;500;g30891b7c403_0_282"/>
              <p:cNvSpPr txBox="1"/>
              <p:nvPr/>
            </p:nvSpPr>
            <p:spPr>
              <a:xfrm>
                <a:off x="2630100" y="3000375"/>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False</a:t>
                </a:r>
                <a:endParaRPr b="1" sz="800">
                  <a:solidFill>
                    <a:srgbClr val="999999"/>
                  </a:solidFill>
                  <a:latin typeface="Quicksand"/>
                  <a:ea typeface="Quicksand"/>
                  <a:cs typeface="Quicksand"/>
                  <a:sym typeface="Quicksand"/>
                </a:endParaRPr>
              </a:p>
            </p:txBody>
          </p:sp>
          <p:sp>
            <p:nvSpPr>
              <p:cNvPr id="501" name="Google Shape;501;g30891b7c403_0_282"/>
              <p:cNvSpPr txBox="1"/>
              <p:nvPr/>
            </p:nvSpPr>
            <p:spPr>
              <a:xfrm>
                <a:off x="1993250" y="3000375"/>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False</a:t>
                </a:r>
                <a:endParaRPr b="1" sz="800">
                  <a:solidFill>
                    <a:srgbClr val="999999"/>
                  </a:solidFill>
                  <a:latin typeface="Quicksand"/>
                  <a:ea typeface="Quicksand"/>
                  <a:cs typeface="Quicksand"/>
                  <a:sym typeface="Quicksand"/>
                </a:endParaRPr>
              </a:p>
            </p:txBody>
          </p:sp>
          <p:sp>
            <p:nvSpPr>
              <p:cNvPr id="502" name="Google Shape;502;g30891b7c403_0_282"/>
              <p:cNvSpPr txBox="1"/>
              <p:nvPr/>
            </p:nvSpPr>
            <p:spPr>
              <a:xfrm>
                <a:off x="2036300" y="3521550"/>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False</a:t>
                </a:r>
                <a:endParaRPr b="1" sz="800">
                  <a:solidFill>
                    <a:srgbClr val="999999"/>
                  </a:solidFill>
                  <a:latin typeface="Quicksand"/>
                  <a:ea typeface="Quicksand"/>
                  <a:cs typeface="Quicksand"/>
                  <a:sym typeface="Quicksand"/>
                </a:endParaRPr>
              </a:p>
            </p:txBody>
          </p:sp>
          <p:sp>
            <p:nvSpPr>
              <p:cNvPr id="503" name="Google Shape;503;g30891b7c403_0_282"/>
              <p:cNvSpPr txBox="1"/>
              <p:nvPr/>
            </p:nvSpPr>
            <p:spPr>
              <a:xfrm>
                <a:off x="4004500" y="3521550"/>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False</a:t>
                </a:r>
                <a:endParaRPr b="1" sz="800">
                  <a:solidFill>
                    <a:srgbClr val="999999"/>
                  </a:solidFill>
                  <a:latin typeface="Quicksand"/>
                  <a:ea typeface="Quicksand"/>
                  <a:cs typeface="Quicksand"/>
                  <a:sym typeface="Quicksand"/>
                </a:endParaRPr>
              </a:p>
            </p:txBody>
          </p:sp>
          <p:sp>
            <p:nvSpPr>
              <p:cNvPr id="504" name="Google Shape;504;g30891b7c403_0_282"/>
              <p:cNvSpPr txBox="1"/>
              <p:nvPr/>
            </p:nvSpPr>
            <p:spPr>
              <a:xfrm>
                <a:off x="4004500" y="4042725"/>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False</a:t>
                </a:r>
                <a:endParaRPr b="1" sz="800">
                  <a:solidFill>
                    <a:srgbClr val="999999"/>
                  </a:solidFill>
                  <a:latin typeface="Quicksand"/>
                  <a:ea typeface="Quicksand"/>
                  <a:cs typeface="Quicksand"/>
                  <a:sym typeface="Quicksand"/>
                </a:endParaRPr>
              </a:p>
            </p:txBody>
          </p:sp>
          <p:sp>
            <p:nvSpPr>
              <p:cNvPr id="505" name="Google Shape;505;g30891b7c403_0_282"/>
              <p:cNvSpPr txBox="1"/>
              <p:nvPr/>
            </p:nvSpPr>
            <p:spPr>
              <a:xfrm>
                <a:off x="1548950" y="4042725"/>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solidFill>
                      <a:srgbClr val="999999"/>
                    </a:solidFill>
                    <a:latin typeface="Quicksand"/>
                    <a:ea typeface="Quicksand"/>
                    <a:cs typeface="Quicksand"/>
                    <a:sym typeface="Quicksand"/>
                  </a:rPr>
                  <a:t>False</a:t>
                </a:r>
                <a:endParaRPr b="1" sz="800">
                  <a:solidFill>
                    <a:srgbClr val="999999"/>
                  </a:solidFill>
                  <a:latin typeface="Quicksand"/>
                  <a:ea typeface="Quicksand"/>
                  <a:cs typeface="Quicksand"/>
                  <a:sym typeface="Quicksand"/>
                </a:endParaRPr>
              </a:p>
            </p:txBody>
          </p:sp>
        </p:grpSp>
      </p:grpSp>
      <p:sp>
        <p:nvSpPr>
          <p:cNvPr id="506" name="Google Shape;506;g30891b7c403_0_282"/>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would the prediction be for this animal?</a:t>
            </a:r>
            <a:endParaRPr/>
          </a:p>
        </p:txBody>
      </p:sp>
      <p:sp>
        <p:nvSpPr>
          <p:cNvPr id="507" name="Google Shape;507;g30891b7c403_0_282"/>
          <p:cNvSpPr txBox="1"/>
          <p:nvPr>
            <p:ph idx="4294967295" type="subTitle"/>
          </p:nvPr>
        </p:nvSpPr>
        <p:spPr>
          <a:xfrm>
            <a:off x="7541025" y="30250"/>
            <a:ext cx="1542600" cy="3831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Activity 1</a:t>
            </a:r>
            <a:endParaRPr/>
          </a:p>
        </p:txBody>
      </p:sp>
      <p:graphicFrame>
        <p:nvGraphicFramePr>
          <p:cNvPr id="508" name="Google Shape;508;g30891b7c403_0_282"/>
          <p:cNvGraphicFramePr/>
          <p:nvPr/>
        </p:nvGraphicFramePr>
        <p:xfrm>
          <a:off x="190975" y="1173525"/>
          <a:ext cx="3000000" cy="3000000"/>
        </p:xfrm>
        <a:graphic>
          <a:graphicData uri="http://schemas.openxmlformats.org/drawingml/2006/table">
            <a:tbl>
              <a:tblPr>
                <a:noFill/>
                <a:tableStyleId>{05E2A7D2-9B57-42C5-9800-447B04D8AA21}</a:tableStyleId>
              </a:tblPr>
              <a:tblGrid>
                <a:gridCol w="984725"/>
                <a:gridCol w="1091200"/>
              </a:tblGrid>
              <a:tr h="4282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hair</a:t>
                      </a:r>
                      <a:endParaRPr b="1">
                        <a:solidFill>
                          <a:srgbClr val="FFFFFF"/>
                        </a:solidFill>
                        <a:latin typeface="Quicksand"/>
                        <a:ea typeface="Quicksand"/>
                        <a:cs typeface="Quicksand"/>
                        <a:sym typeface="Quicksand"/>
                      </a:endParaRPr>
                    </a:p>
                  </a:txBody>
                  <a:tcPr marT="9525" marB="91425" marR="9525" marL="9525" anchor="b">
                    <a:lnB cap="flat" cmpd="sng" w="38100">
                      <a:solidFill>
                        <a:srgbClr val="46AF4A"/>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FALSE</a:t>
                      </a:r>
                      <a:endParaRPr b="1">
                        <a:latin typeface="Quicksand"/>
                        <a:ea typeface="Quicksand"/>
                        <a:cs typeface="Quicksand"/>
                        <a:sym typeface="Quicksand"/>
                      </a:endParaRPr>
                    </a:p>
                  </a:txBody>
                  <a:tcPr marT="9525" marB="91425" marR="9525" marL="9525" anchor="b">
                    <a:lnB cap="flat" cmpd="sng" w="38100">
                      <a:solidFill>
                        <a:srgbClr val="46AF4A"/>
                      </a:solidFill>
                      <a:prstDash val="solid"/>
                      <a:round/>
                      <a:headEnd len="sm" w="sm" type="none"/>
                      <a:tailEnd len="sm" w="sm" type="none"/>
                    </a:lnB>
                    <a:solidFill>
                      <a:srgbClr val="D9D9D9"/>
                    </a:solidFill>
                  </a:tcPr>
                </a:tc>
              </a:tr>
              <a:tr h="4282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feathers</a:t>
                      </a:r>
                      <a:endParaRPr b="1">
                        <a:solidFill>
                          <a:srgbClr val="FFFFFF"/>
                        </a:solidFill>
                        <a:latin typeface="Quicksand"/>
                        <a:ea typeface="Quicksand"/>
                        <a:cs typeface="Quicksand"/>
                        <a:sym typeface="Quicksand"/>
                      </a:endParaRPr>
                    </a:p>
                  </a:txBody>
                  <a:tcPr marT="9525" marB="91425" marR="9525" marL="9525" anchor="b">
                    <a:lnL cap="flat" cmpd="sng" w="38100">
                      <a:solidFill>
                        <a:srgbClr val="46AF4A"/>
                      </a:solidFill>
                      <a:prstDash val="solid"/>
                      <a:round/>
                      <a:headEnd len="sm" w="sm" type="none"/>
                      <a:tailEnd len="sm" w="sm" type="none"/>
                    </a:lnL>
                    <a:lnT cap="flat" cmpd="sng" w="38100">
                      <a:solidFill>
                        <a:srgbClr val="46AF4A"/>
                      </a:solidFill>
                      <a:prstDash val="solid"/>
                      <a:round/>
                      <a:headEnd len="sm" w="sm" type="none"/>
                      <a:tailEnd len="sm" w="sm" type="none"/>
                    </a:lnT>
                    <a:lnB cap="flat" cmpd="sng" w="38100">
                      <a:solidFill>
                        <a:srgbClr val="46AF4A"/>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FALSE</a:t>
                      </a:r>
                      <a:endParaRPr b="1">
                        <a:latin typeface="Quicksand"/>
                        <a:ea typeface="Quicksand"/>
                        <a:cs typeface="Quicksand"/>
                        <a:sym typeface="Quicksand"/>
                      </a:endParaRPr>
                    </a:p>
                  </a:txBody>
                  <a:tcPr marT="9525" marB="91425" marR="9525" marL="9525" anchor="b">
                    <a:lnR cap="flat" cmpd="sng" w="38100">
                      <a:solidFill>
                        <a:srgbClr val="46AF4A"/>
                      </a:solidFill>
                      <a:prstDash val="solid"/>
                      <a:round/>
                      <a:headEnd len="sm" w="sm" type="none"/>
                      <a:tailEnd len="sm" w="sm" type="none"/>
                    </a:lnR>
                    <a:lnT cap="flat" cmpd="sng" w="38100">
                      <a:solidFill>
                        <a:srgbClr val="46AF4A"/>
                      </a:solidFill>
                      <a:prstDash val="solid"/>
                      <a:round/>
                      <a:headEnd len="sm" w="sm" type="none"/>
                      <a:tailEnd len="sm" w="sm" type="none"/>
                    </a:lnT>
                    <a:lnB cap="flat" cmpd="sng" w="38100">
                      <a:solidFill>
                        <a:srgbClr val="46AF4A"/>
                      </a:solidFill>
                      <a:prstDash val="solid"/>
                      <a:round/>
                      <a:headEnd len="sm" w="sm" type="none"/>
                      <a:tailEnd len="sm" w="sm" type="none"/>
                    </a:lnB>
                    <a:solidFill>
                      <a:srgbClr val="D9D9D9"/>
                    </a:solidFill>
                  </a:tcPr>
                </a:tc>
              </a:tr>
              <a:tr h="4282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eggs</a:t>
                      </a:r>
                      <a:endParaRPr b="1">
                        <a:solidFill>
                          <a:srgbClr val="FFFFFF"/>
                        </a:solidFill>
                        <a:latin typeface="Quicksand"/>
                        <a:ea typeface="Quicksand"/>
                        <a:cs typeface="Quicksand"/>
                        <a:sym typeface="Quicksand"/>
                      </a:endParaRPr>
                    </a:p>
                  </a:txBody>
                  <a:tcPr marT="9525" marB="91425" marR="9525" marL="9525" anchor="b">
                    <a:lnT cap="flat" cmpd="sng" w="38100">
                      <a:solidFill>
                        <a:srgbClr val="46AF4A"/>
                      </a:solidFill>
                      <a:prstDash val="solid"/>
                      <a:round/>
                      <a:headEnd len="sm" w="sm" type="none"/>
                      <a:tailEnd len="sm" w="sm" type="none"/>
                    </a:lnT>
                    <a:lnB cap="flat" cmpd="sng" w="38100">
                      <a:solidFill>
                        <a:srgbClr val="46AF4A"/>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TRUE</a:t>
                      </a:r>
                      <a:endParaRPr b="1">
                        <a:latin typeface="Quicksand"/>
                        <a:ea typeface="Quicksand"/>
                        <a:cs typeface="Quicksand"/>
                        <a:sym typeface="Quicksand"/>
                      </a:endParaRPr>
                    </a:p>
                  </a:txBody>
                  <a:tcPr marT="9525" marB="91425" marR="9525" marL="9525" anchor="b">
                    <a:lnT cap="flat" cmpd="sng" w="38100">
                      <a:solidFill>
                        <a:srgbClr val="46AF4A"/>
                      </a:solidFill>
                      <a:prstDash val="solid"/>
                      <a:round/>
                      <a:headEnd len="sm" w="sm" type="none"/>
                      <a:tailEnd len="sm" w="sm" type="none"/>
                    </a:lnT>
                    <a:lnB cap="flat" cmpd="sng" w="38100">
                      <a:solidFill>
                        <a:srgbClr val="46AF4A"/>
                      </a:solidFill>
                      <a:prstDash val="solid"/>
                      <a:round/>
                      <a:headEnd len="sm" w="sm" type="none"/>
                      <a:tailEnd len="sm" w="sm" type="none"/>
                    </a:lnB>
                    <a:solidFill>
                      <a:srgbClr val="D9D9D9"/>
                    </a:solidFill>
                  </a:tcPr>
                </a:tc>
              </a:tr>
              <a:tr h="3708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milk</a:t>
                      </a:r>
                      <a:endParaRPr b="1">
                        <a:solidFill>
                          <a:srgbClr val="FFFFFF"/>
                        </a:solidFill>
                        <a:latin typeface="Quicksand"/>
                        <a:ea typeface="Quicksand"/>
                        <a:cs typeface="Quicksand"/>
                        <a:sym typeface="Quicksand"/>
                      </a:endParaRPr>
                    </a:p>
                  </a:txBody>
                  <a:tcPr marT="9525" marB="91425" marR="9525" marL="9525" anchor="b">
                    <a:lnL cap="flat" cmpd="sng" w="38100">
                      <a:solidFill>
                        <a:srgbClr val="46AF4A"/>
                      </a:solidFill>
                      <a:prstDash val="solid"/>
                      <a:round/>
                      <a:headEnd len="sm" w="sm" type="none"/>
                      <a:tailEnd len="sm" w="sm" type="none"/>
                    </a:lnL>
                    <a:lnT cap="flat" cmpd="sng" w="38100">
                      <a:solidFill>
                        <a:srgbClr val="46AF4A"/>
                      </a:solidFill>
                      <a:prstDash val="solid"/>
                      <a:round/>
                      <a:headEnd len="sm" w="sm" type="none"/>
                      <a:tailEnd len="sm" w="sm" type="none"/>
                    </a:lnT>
                    <a:lnB cap="flat" cmpd="sng" w="38100">
                      <a:solidFill>
                        <a:srgbClr val="46AF4A"/>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FALSE</a:t>
                      </a:r>
                      <a:endParaRPr b="1">
                        <a:latin typeface="Quicksand"/>
                        <a:ea typeface="Quicksand"/>
                        <a:cs typeface="Quicksand"/>
                        <a:sym typeface="Quicksand"/>
                      </a:endParaRPr>
                    </a:p>
                  </a:txBody>
                  <a:tcPr marT="9525" marB="91425" marR="9525" marL="9525" anchor="b">
                    <a:lnR cap="flat" cmpd="sng" w="38100">
                      <a:solidFill>
                        <a:srgbClr val="46AF4A"/>
                      </a:solidFill>
                      <a:prstDash val="solid"/>
                      <a:round/>
                      <a:headEnd len="sm" w="sm" type="none"/>
                      <a:tailEnd len="sm" w="sm" type="none"/>
                    </a:lnR>
                    <a:lnT cap="flat" cmpd="sng" w="38100">
                      <a:solidFill>
                        <a:srgbClr val="46AF4A"/>
                      </a:solidFill>
                      <a:prstDash val="solid"/>
                      <a:round/>
                      <a:headEnd len="sm" w="sm" type="none"/>
                      <a:tailEnd len="sm" w="sm" type="none"/>
                    </a:lnT>
                    <a:lnB cap="flat" cmpd="sng" w="38100">
                      <a:solidFill>
                        <a:srgbClr val="46AF4A"/>
                      </a:solidFill>
                      <a:prstDash val="solid"/>
                      <a:round/>
                      <a:headEnd len="sm" w="sm" type="none"/>
                      <a:tailEnd len="sm" w="sm" type="none"/>
                    </a:lnB>
                    <a:solidFill>
                      <a:srgbClr val="D9D9D9"/>
                    </a:solidFill>
                  </a:tcPr>
                </a:tc>
              </a:tr>
              <a:tr h="3708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airborne</a:t>
                      </a:r>
                      <a:endParaRPr b="1">
                        <a:solidFill>
                          <a:srgbClr val="FFFFFF"/>
                        </a:solidFill>
                        <a:latin typeface="Quicksand"/>
                        <a:ea typeface="Quicksand"/>
                        <a:cs typeface="Quicksand"/>
                        <a:sym typeface="Quicksand"/>
                      </a:endParaRPr>
                    </a:p>
                  </a:txBody>
                  <a:tcPr marT="9525" marB="91425" marR="9525" marL="9525" anchor="b">
                    <a:lnT cap="flat" cmpd="sng" w="38100">
                      <a:solidFill>
                        <a:srgbClr val="46AF4A"/>
                      </a:solidFill>
                      <a:prstDash val="solid"/>
                      <a:round/>
                      <a:headEnd len="sm" w="sm" type="none"/>
                      <a:tailEnd len="sm" w="sm" type="none"/>
                    </a:lnT>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FALSE</a:t>
                      </a:r>
                      <a:endParaRPr b="1">
                        <a:latin typeface="Quicksand"/>
                        <a:ea typeface="Quicksand"/>
                        <a:cs typeface="Quicksand"/>
                        <a:sym typeface="Quicksand"/>
                      </a:endParaRPr>
                    </a:p>
                  </a:txBody>
                  <a:tcPr marT="9525" marB="91425" marR="9525" marL="9525" anchor="b">
                    <a:lnT cap="flat" cmpd="sng" w="38100">
                      <a:solidFill>
                        <a:srgbClr val="46AF4A"/>
                      </a:solidFill>
                      <a:prstDash val="solid"/>
                      <a:round/>
                      <a:headEnd len="sm" w="sm" type="none"/>
                      <a:tailEnd len="sm" w="sm" type="none"/>
                    </a:lnT>
                    <a:solidFill>
                      <a:srgbClr val="D9D9D9"/>
                    </a:solidFill>
                  </a:tcPr>
                </a:tc>
              </a:tr>
              <a:tr h="3708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aquatic</a:t>
                      </a:r>
                      <a:endParaRPr b="1">
                        <a:solidFill>
                          <a:srgbClr val="FFFFFF"/>
                        </a:solidFill>
                        <a:latin typeface="Quicksand"/>
                        <a:ea typeface="Quicksand"/>
                        <a:cs typeface="Quicksand"/>
                        <a:sym typeface="Quicksand"/>
                      </a:endParaRPr>
                    </a:p>
                  </a:txBody>
                  <a:tcPr marT="9525" marB="91425" marR="9525" marL="9525" anchor="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TRUE</a:t>
                      </a:r>
                      <a:endParaRPr b="1">
                        <a:latin typeface="Quicksand"/>
                        <a:ea typeface="Quicksand"/>
                        <a:cs typeface="Quicksand"/>
                        <a:sym typeface="Quicksand"/>
                      </a:endParaRPr>
                    </a:p>
                  </a:txBody>
                  <a:tcPr marT="9525" marB="91425" marR="9525" marL="9525" anchor="b">
                    <a:solidFill>
                      <a:srgbClr val="D9D9D9"/>
                    </a:solidFill>
                  </a:tcPr>
                </a:tc>
              </a:tr>
              <a:tr h="4282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predator</a:t>
                      </a:r>
                      <a:endParaRPr b="1">
                        <a:solidFill>
                          <a:srgbClr val="FFFFFF"/>
                        </a:solidFill>
                        <a:latin typeface="Quicksand"/>
                        <a:ea typeface="Quicksand"/>
                        <a:cs typeface="Quicksand"/>
                        <a:sym typeface="Quicksand"/>
                      </a:endParaRPr>
                    </a:p>
                  </a:txBody>
                  <a:tcPr marT="9525" marB="91425" marR="9525" marL="9525" anchor="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TRUE</a:t>
                      </a:r>
                      <a:endParaRPr b="1">
                        <a:latin typeface="Quicksand"/>
                        <a:ea typeface="Quicksand"/>
                        <a:cs typeface="Quicksand"/>
                        <a:sym typeface="Quicksand"/>
                      </a:endParaRPr>
                    </a:p>
                  </a:txBody>
                  <a:tcPr marT="9525" marB="91425" marR="9525" marL="9525" anchor="b">
                    <a:solidFill>
                      <a:srgbClr val="D9D9D9"/>
                    </a:solidFill>
                  </a:tcPr>
                </a:tc>
              </a:tr>
              <a:tr h="36832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toothed</a:t>
                      </a:r>
                      <a:endParaRPr b="1">
                        <a:solidFill>
                          <a:srgbClr val="FFFFFF"/>
                        </a:solidFill>
                        <a:latin typeface="Quicksand"/>
                        <a:ea typeface="Quicksand"/>
                        <a:cs typeface="Quicksand"/>
                        <a:sym typeface="Quicksand"/>
                      </a:endParaRPr>
                    </a:p>
                  </a:txBody>
                  <a:tcPr marT="9525" marB="91425" marR="9525" marL="9525" anchor="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TRUE</a:t>
                      </a:r>
                      <a:endParaRPr b="1">
                        <a:latin typeface="Quicksand"/>
                        <a:ea typeface="Quicksand"/>
                        <a:cs typeface="Quicksand"/>
                        <a:sym typeface="Quicksand"/>
                      </a:endParaRPr>
                    </a:p>
                  </a:txBody>
                  <a:tcPr marT="9525" marB="91425" marR="9525" marL="9525" anchor="b">
                    <a:solidFill>
                      <a:srgbClr val="D9D9D9"/>
                    </a:solidFill>
                  </a:tcPr>
                </a:tc>
              </a:tr>
            </a:tbl>
          </a:graphicData>
        </a:graphic>
      </p:graphicFrame>
      <p:graphicFrame>
        <p:nvGraphicFramePr>
          <p:cNvPr id="509" name="Google Shape;509;g30891b7c403_0_282"/>
          <p:cNvGraphicFramePr/>
          <p:nvPr/>
        </p:nvGraphicFramePr>
        <p:xfrm>
          <a:off x="2387075" y="1173525"/>
          <a:ext cx="3000000" cy="3000000"/>
        </p:xfrm>
        <a:graphic>
          <a:graphicData uri="http://schemas.openxmlformats.org/drawingml/2006/table">
            <a:tbl>
              <a:tblPr>
                <a:noFill/>
                <a:tableStyleId>{05E2A7D2-9B57-42C5-9800-447B04D8AA21}</a:tableStyleId>
              </a:tblPr>
              <a:tblGrid>
                <a:gridCol w="1004625"/>
                <a:gridCol w="1071300"/>
              </a:tblGrid>
              <a:tr h="4282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backbone</a:t>
                      </a:r>
                      <a:endParaRPr b="1">
                        <a:solidFill>
                          <a:srgbClr val="FFFFFF"/>
                        </a:solidFill>
                        <a:latin typeface="Quicksand"/>
                        <a:ea typeface="Quicksand"/>
                        <a:cs typeface="Quicksand"/>
                        <a:sym typeface="Quicksand"/>
                      </a:endParaRPr>
                    </a:p>
                  </a:txBody>
                  <a:tcPr marT="9525" marB="91425" marR="9525" marL="9525" anchor="b">
                    <a:lnL cap="flat" cmpd="sng" w="38100">
                      <a:solidFill>
                        <a:srgbClr val="46AF4A"/>
                      </a:solidFill>
                      <a:prstDash val="solid"/>
                      <a:round/>
                      <a:headEnd len="sm" w="sm" type="none"/>
                      <a:tailEnd len="sm" w="sm" type="none"/>
                    </a:lnL>
                    <a:lnT cap="flat" cmpd="sng" w="38100">
                      <a:solidFill>
                        <a:srgbClr val="46AF4A"/>
                      </a:solidFill>
                      <a:prstDash val="solid"/>
                      <a:round/>
                      <a:headEnd len="sm" w="sm" type="none"/>
                      <a:tailEnd len="sm" w="sm" type="none"/>
                    </a:lnT>
                    <a:lnB cap="flat" cmpd="sng" w="38100">
                      <a:solidFill>
                        <a:srgbClr val="46AF4A"/>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TRUE</a:t>
                      </a:r>
                      <a:endParaRPr b="1">
                        <a:latin typeface="Quicksand"/>
                        <a:ea typeface="Quicksand"/>
                        <a:cs typeface="Quicksand"/>
                        <a:sym typeface="Quicksand"/>
                      </a:endParaRPr>
                    </a:p>
                  </a:txBody>
                  <a:tcPr marT="9525" marB="91425" marR="9525" marL="9525" anchor="b">
                    <a:lnR cap="flat" cmpd="sng" w="38100">
                      <a:solidFill>
                        <a:srgbClr val="46AF4A"/>
                      </a:solidFill>
                      <a:prstDash val="solid"/>
                      <a:round/>
                      <a:headEnd len="sm" w="sm" type="none"/>
                      <a:tailEnd len="sm" w="sm" type="none"/>
                    </a:lnR>
                    <a:lnT cap="flat" cmpd="sng" w="38100">
                      <a:solidFill>
                        <a:srgbClr val="46AF4A"/>
                      </a:solidFill>
                      <a:prstDash val="solid"/>
                      <a:round/>
                      <a:headEnd len="sm" w="sm" type="none"/>
                      <a:tailEnd len="sm" w="sm" type="none"/>
                    </a:lnT>
                    <a:lnB cap="flat" cmpd="sng" w="38100">
                      <a:solidFill>
                        <a:srgbClr val="46AF4A"/>
                      </a:solidFill>
                      <a:prstDash val="solid"/>
                      <a:round/>
                      <a:headEnd len="sm" w="sm" type="none"/>
                      <a:tailEnd len="sm" w="sm" type="none"/>
                    </a:lnB>
                    <a:solidFill>
                      <a:srgbClr val="D9D9D9"/>
                    </a:solidFill>
                  </a:tcPr>
                </a:tc>
              </a:tr>
              <a:tr h="4282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breathes</a:t>
                      </a:r>
                      <a:endParaRPr b="1">
                        <a:solidFill>
                          <a:srgbClr val="FFFFFF"/>
                        </a:solidFill>
                        <a:latin typeface="Quicksand"/>
                        <a:ea typeface="Quicksand"/>
                        <a:cs typeface="Quicksand"/>
                        <a:sym typeface="Quicksand"/>
                      </a:endParaRPr>
                    </a:p>
                  </a:txBody>
                  <a:tcPr marT="9525" marB="91425" marR="9525" marL="9525" anchor="b">
                    <a:lnT cap="flat" cmpd="sng" w="38100">
                      <a:solidFill>
                        <a:srgbClr val="46AF4A"/>
                      </a:solidFill>
                      <a:prstDash val="solid"/>
                      <a:round/>
                      <a:headEnd len="sm" w="sm" type="none"/>
                      <a:tailEnd len="sm" w="sm" type="none"/>
                    </a:lnT>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FALSE</a:t>
                      </a:r>
                      <a:endParaRPr b="1">
                        <a:latin typeface="Quicksand"/>
                        <a:ea typeface="Quicksand"/>
                        <a:cs typeface="Quicksand"/>
                        <a:sym typeface="Quicksand"/>
                      </a:endParaRPr>
                    </a:p>
                  </a:txBody>
                  <a:tcPr marT="9525" marB="91425" marR="9525" marL="9525" anchor="b">
                    <a:lnT cap="flat" cmpd="sng" w="38100">
                      <a:solidFill>
                        <a:srgbClr val="46AF4A"/>
                      </a:solidFill>
                      <a:prstDash val="solid"/>
                      <a:round/>
                      <a:headEnd len="sm" w="sm" type="none"/>
                      <a:tailEnd len="sm" w="sm" type="none"/>
                    </a:lnT>
                    <a:solidFill>
                      <a:srgbClr val="D9D9D9"/>
                    </a:solidFill>
                  </a:tcPr>
                </a:tc>
              </a:tr>
              <a:tr h="4282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venomous</a:t>
                      </a:r>
                      <a:endParaRPr b="1">
                        <a:solidFill>
                          <a:srgbClr val="FFFFFF"/>
                        </a:solidFill>
                        <a:latin typeface="Quicksand"/>
                        <a:ea typeface="Quicksand"/>
                        <a:cs typeface="Quicksand"/>
                        <a:sym typeface="Quicksand"/>
                      </a:endParaRPr>
                    </a:p>
                  </a:txBody>
                  <a:tcPr marT="9525" marB="91425" marR="9525" marL="9525" anchor="b">
                    <a:lnB cap="flat" cmpd="sng" w="38100">
                      <a:solidFill>
                        <a:srgbClr val="46AF4A"/>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FALSE</a:t>
                      </a:r>
                      <a:endParaRPr b="1">
                        <a:latin typeface="Quicksand"/>
                        <a:ea typeface="Quicksand"/>
                        <a:cs typeface="Quicksand"/>
                        <a:sym typeface="Quicksand"/>
                      </a:endParaRPr>
                    </a:p>
                  </a:txBody>
                  <a:tcPr marT="9525" marB="91425" marR="9525" marL="9525" anchor="b">
                    <a:lnB cap="flat" cmpd="sng" w="38100">
                      <a:solidFill>
                        <a:srgbClr val="46AF4A"/>
                      </a:solidFill>
                      <a:prstDash val="solid"/>
                      <a:round/>
                      <a:headEnd len="sm" w="sm" type="none"/>
                      <a:tailEnd len="sm" w="sm" type="none"/>
                    </a:lnB>
                    <a:solidFill>
                      <a:srgbClr val="D9D9D9"/>
                    </a:solidFill>
                  </a:tcPr>
                </a:tc>
              </a:tr>
              <a:tr h="3708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fins</a:t>
                      </a:r>
                      <a:endParaRPr b="1">
                        <a:solidFill>
                          <a:srgbClr val="FFFFFF"/>
                        </a:solidFill>
                        <a:latin typeface="Quicksand"/>
                        <a:ea typeface="Quicksand"/>
                        <a:cs typeface="Quicksand"/>
                        <a:sym typeface="Quicksand"/>
                      </a:endParaRPr>
                    </a:p>
                  </a:txBody>
                  <a:tcPr marT="9525" marB="91425" marR="9525" marL="9525" anchor="b">
                    <a:lnL cap="flat" cmpd="sng" w="38100">
                      <a:solidFill>
                        <a:srgbClr val="46AF4A"/>
                      </a:solidFill>
                      <a:prstDash val="solid"/>
                      <a:round/>
                      <a:headEnd len="sm" w="sm" type="none"/>
                      <a:tailEnd len="sm" w="sm" type="none"/>
                    </a:lnL>
                    <a:lnT cap="flat" cmpd="sng" w="38100">
                      <a:solidFill>
                        <a:srgbClr val="46AF4A"/>
                      </a:solidFill>
                      <a:prstDash val="solid"/>
                      <a:round/>
                      <a:headEnd len="sm" w="sm" type="none"/>
                      <a:tailEnd len="sm" w="sm" type="none"/>
                    </a:lnT>
                    <a:lnB cap="flat" cmpd="sng" w="38100">
                      <a:solidFill>
                        <a:srgbClr val="46AF4A"/>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TRUE</a:t>
                      </a:r>
                      <a:endParaRPr b="1">
                        <a:latin typeface="Quicksand"/>
                        <a:ea typeface="Quicksand"/>
                        <a:cs typeface="Quicksand"/>
                        <a:sym typeface="Quicksand"/>
                      </a:endParaRPr>
                    </a:p>
                  </a:txBody>
                  <a:tcPr marT="9525" marB="91425" marR="9525" marL="9525" anchor="b">
                    <a:lnR cap="flat" cmpd="sng" w="38100">
                      <a:solidFill>
                        <a:srgbClr val="46AF4A"/>
                      </a:solidFill>
                      <a:prstDash val="solid"/>
                      <a:round/>
                      <a:headEnd len="sm" w="sm" type="none"/>
                      <a:tailEnd len="sm" w="sm" type="none"/>
                    </a:lnR>
                    <a:lnT cap="flat" cmpd="sng" w="38100">
                      <a:solidFill>
                        <a:srgbClr val="46AF4A"/>
                      </a:solidFill>
                      <a:prstDash val="solid"/>
                      <a:round/>
                      <a:headEnd len="sm" w="sm" type="none"/>
                      <a:tailEnd len="sm" w="sm" type="none"/>
                    </a:lnT>
                    <a:lnB cap="flat" cmpd="sng" w="38100">
                      <a:solidFill>
                        <a:srgbClr val="46AF4A"/>
                      </a:solidFill>
                      <a:prstDash val="solid"/>
                      <a:round/>
                      <a:headEnd len="sm" w="sm" type="none"/>
                      <a:tailEnd len="sm" w="sm" type="none"/>
                    </a:lnB>
                    <a:solidFill>
                      <a:srgbClr val="D9D9D9"/>
                    </a:solidFill>
                  </a:tcPr>
                </a:tc>
              </a:tr>
              <a:tr h="3708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legs</a:t>
                      </a:r>
                      <a:endParaRPr b="1">
                        <a:solidFill>
                          <a:srgbClr val="FFFFFF"/>
                        </a:solidFill>
                        <a:latin typeface="Quicksand"/>
                        <a:ea typeface="Quicksand"/>
                        <a:cs typeface="Quicksand"/>
                        <a:sym typeface="Quicksand"/>
                      </a:endParaRPr>
                    </a:p>
                  </a:txBody>
                  <a:tcPr marT="9525" marB="91425" marR="9525" marL="9525" anchor="b">
                    <a:lnT cap="flat" cmpd="sng" w="38100">
                      <a:solidFill>
                        <a:srgbClr val="46AF4A"/>
                      </a:solidFill>
                      <a:prstDash val="solid"/>
                      <a:round/>
                      <a:headEnd len="sm" w="sm" type="none"/>
                      <a:tailEnd len="sm" w="sm" type="none"/>
                    </a:lnT>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0</a:t>
                      </a:r>
                      <a:endParaRPr b="1">
                        <a:latin typeface="Quicksand"/>
                        <a:ea typeface="Quicksand"/>
                        <a:cs typeface="Quicksand"/>
                        <a:sym typeface="Quicksand"/>
                      </a:endParaRPr>
                    </a:p>
                  </a:txBody>
                  <a:tcPr marT="9525" marB="91425" marR="9525" marL="9525" anchor="b">
                    <a:lnT cap="flat" cmpd="sng" w="38100">
                      <a:solidFill>
                        <a:srgbClr val="46AF4A"/>
                      </a:solidFill>
                      <a:prstDash val="solid"/>
                      <a:round/>
                      <a:headEnd len="sm" w="sm" type="none"/>
                      <a:tailEnd len="sm" w="sm" type="none"/>
                    </a:lnT>
                    <a:solidFill>
                      <a:srgbClr val="D9D9D9"/>
                    </a:solidFill>
                  </a:tcPr>
                </a:tc>
              </a:tr>
              <a:tr h="3708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tail</a:t>
                      </a:r>
                      <a:endParaRPr b="1">
                        <a:solidFill>
                          <a:srgbClr val="FFFFFF"/>
                        </a:solidFill>
                        <a:latin typeface="Quicksand"/>
                        <a:ea typeface="Quicksand"/>
                        <a:cs typeface="Quicksand"/>
                        <a:sym typeface="Quicksand"/>
                      </a:endParaRPr>
                    </a:p>
                  </a:txBody>
                  <a:tcPr marT="9525" marB="91425" marR="9525" marL="9525" anchor="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TRUE</a:t>
                      </a:r>
                      <a:endParaRPr b="1">
                        <a:latin typeface="Quicksand"/>
                        <a:ea typeface="Quicksand"/>
                        <a:cs typeface="Quicksand"/>
                        <a:sym typeface="Quicksand"/>
                      </a:endParaRPr>
                    </a:p>
                  </a:txBody>
                  <a:tcPr marT="9525" marB="91425" marR="9525" marL="9525" anchor="b">
                    <a:solidFill>
                      <a:srgbClr val="D9D9D9"/>
                    </a:solidFill>
                  </a:tcPr>
                </a:tc>
              </a:tr>
              <a:tr h="4282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domestic</a:t>
                      </a:r>
                      <a:endParaRPr b="1">
                        <a:solidFill>
                          <a:srgbClr val="FFFFFF"/>
                        </a:solidFill>
                        <a:latin typeface="Quicksand"/>
                        <a:ea typeface="Quicksand"/>
                        <a:cs typeface="Quicksand"/>
                        <a:sym typeface="Quicksand"/>
                      </a:endParaRPr>
                    </a:p>
                  </a:txBody>
                  <a:tcPr marT="9525" marB="91425" marR="9525" marL="9525" anchor="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FALSE</a:t>
                      </a:r>
                      <a:endParaRPr b="1">
                        <a:latin typeface="Quicksand"/>
                        <a:ea typeface="Quicksand"/>
                        <a:cs typeface="Quicksand"/>
                        <a:sym typeface="Quicksand"/>
                      </a:endParaRPr>
                    </a:p>
                  </a:txBody>
                  <a:tcPr marT="9525" marB="91425" marR="9525" marL="9525" anchor="b">
                    <a:solidFill>
                      <a:srgbClr val="D9D9D9"/>
                    </a:solidFill>
                  </a:tcPr>
                </a:tc>
              </a:tr>
              <a:tr h="370875">
                <a:tc>
                  <a:txBody>
                    <a:bodyPr/>
                    <a:lstStyle/>
                    <a:p>
                      <a:pPr indent="0" lvl="0" marL="0" rtl="0" algn="ctr">
                        <a:spcBef>
                          <a:spcPts val="0"/>
                        </a:spcBef>
                        <a:spcAft>
                          <a:spcPts val="0"/>
                        </a:spcAft>
                        <a:buNone/>
                      </a:pPr>
                      <a:r>
                        <a:rPr b="1" lang="en">
                          <a:solidFill>
                            <a:srgbClr val="FFFFFF"/>
                          </a:solidFill>
                          <a:latin typeface="Quicksand"/>
                          <a:ea typeface="Quicksand"/>
                          <a:cs typeface="Quicksand"/>
                          <a:sym typeface="Quicksand"/>
                        </a:rPr>
                        <a:t>cat-sized</a:t>
                      </a:r>
                      <a:endParaRPr b="1">
                        <a:solidFill>
                          <a:srgbClr val="FFFFFF"/>
                        </a:solidFill>
                        <a:latin typeface="Quicksand"/>
                        <a:ea typeface="Quicksand"/>
                        <a:cs typeface="Quicksand"/>
                        <a:sym typeface="Quicksand"/>
                      </a:endParaRPr>
                    </a:p>
                  </a:txBody>
                  <a:tcPr marT="9525" marB="91425" marR="9525" marL="9525" anchor="b">
                    <a:solidFill>
                      <a:schemeClr val="dk1"/>
                    </a:solidFill>
                  </a:tcPr>
                </a:tc>
                <a:tc>
                  <a:txBody>
                    <a:bodyPr/>
                    <a:lstStyle/>
                    <a:p>
                      <a:pPr indent="0" lvl="0" marL="0" rtl="0" algn="ctr">
                        <a:lnSpc>
                          <a:spcPct val="115000"/>
                        </a:lnSpc>
                        <a:spcBef>
                          <a:spcPts val="0"/>
                        </a:spcBef>
                        <a:spcAft>
                          <a:spcPts val="0"/>
                        </a:spcAft>
                        <a:buNone/>
                      </a:pPr>
                      <a:r>
                        <a:rPr b="1" lang="en">
                          <a:latin typeface="Quicksand"/>
                          <a:ea typeface="Quicksand"/>
                          <a:cs typeface="Quicksand"/>
                          <a:sym typeface="Quicksand"/>
                        </a:rPr>
                        <a:t>TRUE</a:t>
                      </a:r>
                      <a:endParaRPr b="1">
                        <a:latin typeface="Quicksand"/>
                        <a:ea typeface="Quicksand"/>
                        <a:cs typeface="Quicksand"/>
                        <a:sym typeface="Quicksand"/>
                      </a:endParaRPr>
                    </a:p>
                  </a:txBody>
                  <a:tcPr marT="9525" marB="91425" marR="9525" marL="9525" anchor="b">
                    <a:solidFill>
                      <a:srgbClr val="D9D9D9"/>
                    </a:solidFill>
                  </a:tcPr>
                </a:tc>
              </a:tr>
            </a:tbl>
          </a:graphicData>
        </a:graphic>
      </p:graphicFrame>
      <p:sp>
        <p:nvSpPr>
          <p:cNvPr id="510" name="Google Shape;510;g30891b7c403_0_282"/>
          <p:cNvSpPr txBox="1"/>
          <p:nvPr>
            <p:ph idx="1" type="body"/>
          </p:nvPr>
        </p:nvSpPr>
        <p:spPr>
          <a:xfrm>
            <a:off x="311700" y="1092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grpSp>
        <p:nvGrpSpPr>
          <p:cNvPr id="515" name="Google Shape;515;g30891b7c403_0_330"/>
          <p:cNvGrpSpPr/>
          <p:nvPr/>
        </p:nvGrpSpPr>
        <p:grpSpPr>
          <a:xfrm>
            <a:off x="4671953" y="1017737"/>
            <a:ext cx="4061489" cy="3659100"/>
            <a:chOff x="516753" y="1033462"/>
            <a:chExt cx="4061489" cy="3659100"/>
          </a:xfrm>
        </p:grpSpPr>
        <p:pic>
          <p:nvPicPr>
            <p:cNvPr id="516" name="Google Shape;516;g30891b7c403_0_330"/>
            <p:cNvPicPr preferRelativeResize="0"/>
            <p:nvPr/>
          </p:nvPicPr>
          <p:blipFill>
            <a:blip r:embed="rId3">
              <a:alphaModFix/>
            </a:blip>
            <a:stretch>
              <a:fillRect/>
            </a:stretch>
          </p:blipFill>
          <p:spPr>
            <a:xfrm>
              <a:off x="516753" y="1033462"/>
              <a:ext cx="4061489" cy="3659100"/>
            </a:xfrm>
            <a:prstGeom prst="rect">
              <a:avLst/>
            </a:prstGeom>
            <a:noFill/>
            <a:ln>
              <a:noFill/>
            </a:ln>
          </p:spPr>
        </p:pic>
        <p:sp>
          <p:nvSpPr>
            <p:cNvPr id="517" name="Google Shape;517;g30891b7c403_0_330"/>
            <p:cNvSpPr txBox="1"/>
            <p:nvPr/>
          </p:nvSpPr>
          <p:spPr>
            <a:xfrm>
              <a:off x="1446875" y="117627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milk = True?</a:t>
              </a:r>
              <a:endParaRPr b="1" sz="800">
                <a:latin typeface="Quicksand"/>
                <a:ea typeface="Quicksand"/>
                <a:cs typeface="Quicksand"/>
                <a:sym typeface="Quicksand"/>
              </a:endParaRPr>
            </a:p>
          </p:txBody>
        </p:sp>
        <p:sp>
          <p:nvSpPr>
            <p:cNvPr id="518" name="Google Shape;518;g30891b7c403_0_330"/>
            <p:cNvSpPr txBox="1"/>
            <p:nvPr/>
          </p:nvSpPr>
          <p:spPr>
            <a:xfrm>
              <a:off x="910250" y="1697450"/>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Mammal</a:t>
              </a:r>
              <a:endParaRPr b="1" sz="800">
                <a:latin typeface="Quicksand"/>
                <a:ea typeface="Quicksand"/>
                <a:cs typeface="Quicksand"/>
                <a:sym typeface="Quicksand"/>
              </a:endParaRPr>
            </a:p>
          </p:txBody>
        </p:sp>
        <p:sp>
          <p:nvSpPr>
            <p:cNvPr id="519" name="Google Shape;519;g30891b7c403_0_330"/>
            <p:cNvSpPr txBox="1"/>
            <p:nvPr/>
          </p:nvSpPr>
          <p:spPr>
            <a:xfrm>
              <a:off x="1353800" y="221862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Bird</a:t>
              </a:r>
              <a:endParaRPr b="1" sz="800">
                <a:latin typeface="Quicksand"/>
                <a:ea typeface="Quicksand"/>
                <a:cs typeface="Quicksand"/>
                <a:sym typeface="Quicksand"/>
              </a:endParaRPr>
            </a:p>
          </p:txBody>
        </p:sp>
        <p:sp>
          <p:nvSpPr>
            <p:cNvPr id="520" name="Google Shape;520;g30891b7c403_0_330"/>
            <p:cNvSpPr txBox="1"/>
            <p:nvPr/>
          </p:nvSpPr>
          <p:spPr>
            <a:xfrm>
              <a:off x="661900" y="326097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Fish</a:t>
              </a:r>
              <a:endParaRPr b="1" sz="800">
                <a:latin typeface="Quicksand"/>
                <a:ea typeface="Quicksand"/>
                <a:cs typeface="Quicksand"/>
                <a:sym typeface="Quicksand"/>
              </a:endParaRPr>
            </a:p>
          </p:txBody>
        </p:sp>
        <p:sp>
          <p:nvSpPr>
            <p:cNvPr id="521" name="Google Shape;521;g30891b7c403_0_330"/>
            <p:cNvSpPr txBox="1"/>
            <p:nvPr/>
          </p:nvSpPr>
          <p:spPr>
            <a:xfrm>
              <a:off x="2658175" y="326097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Bug</a:t>
              </a:r>
              <a:endParaRPr b="1" sz="800">
                <a:latin typeface="Quicksand"/>
                <a:ea typeface="Quicksand"/>
                <a:cs typeface="Quicksand"/>
                <a:sym typeface="Quicksand"/>
              </a:endParaRPr>
            </a:p>
          </p:txBody>
        </p:sp>
        <p:sp>
          <p:nvSpPr>
            <p:cNvPr id="522" name="Google Shape;522;g30891b7c403_0_330"/>
            <p:cNvSpPr txBox="1"/>
            <p:nvPr/>
          </p:nvSpPr>
          <p:spPr>
            <a:xfrm>
              <a:off x="1646000" y="3782150"/>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Reptile</a:t>
              </a:r>
              <a:endParaRPr b="1" sz="800">
                <a:latin typeface="Quicksand"/>
                <a:ea typeface="Quicksand"/>
                <a:cs typeface="Quicksand"/>
                <a:sym typeface="Quicksand"/>
              </a:endParaRPr>
            </a:p>
          </p:txBody>
        </p:sp>
        <p:sp>
          <p:nvSpPr>
            <p:cNvPr id="523" name="Google Shape;523;g30891b7c403_0_330"/>
            <p:cNvSpPr txBox="1"/>
            <p:nvPr/>
          </p:nvSpPr>
          <p:spPr>
            <a:xfrm>
              <a:off x="2613600" y="3782150"/>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Invertebrate</a:t>
              </a:r>
              <a:endParaRPr b="1" sz="800">
                <a:latin typeface="Quicksand"/>
                <a:ea typeface="Quicksand"/>
                <a:cs typeface="Quicksand"/>
                <a:sym typeface="Quicksand"/>
              </a:endParaRPr>
            </a:p>
          </p:txBody>
        </p:sp>
        <p:sp>
          <p:nvSpPr>
            <p:cNvPr id="524" name="Google Shape;524;g30891b7c403_0_330"/>
            <p:cNvSpPr txBox="1"/>
            <p:nvPr/>
          </p:nvSpPr>
          <p:spPr>
            <a:xfrm>
              <a:off x="661900" y="430332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Amphibian</a:t>
              </a:r>
              <a:endParaRPr b="1" sz="800">
                <a:latin typeface="Quicksand"/>
                <a:ea typeface="Quicksand"/>
                <a:cs typeface="Quicksand"/>
                <a:sym typeface="Quicksand"/>
              </a:endParaRPr>
            </a:p>
          </p:txBody>
        </p:sp>
        <p:sp>
          <p:nvSpPr>
            <p:cNvPr id="525" name="Google Shape;525;g30891b7c403_0_330"/>
            <p:cNvSpPr txBox="1"/>
            <p:nvPr/>
          </p:nvSpPr>
          <p:spPr>
            <a:xfrm>
              <a:off x="1646000" y="430332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Reptile</a:t>
              </a:r>
              <a:endParaRPr b="1" sz="800">
                <a:latin typeface="Quicksand"/>
                <a:ea typeface="Quicksand"/>
                <a:cs typeface="Quicksand"/>
                <a:sym typeface="Quicksand"/>
              </a:endParaRPr>
            </a:p>
          </p:txBody>
        </p:sp>
        <p:sp>
          <p:nvSpPr>
            <p:cNvPr id="526" name="Google Shape;526;g30891b7c403_0_330"/>
            <p:cNvSpPr txBox="1"/>
            <p:nvPr/>
          </p:nvSpPr>
          <p:spPr>
            <a:xfrm>
              <a:off x="2630100" y="430332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Invertebrate</a:t>
              </a:r>
              <a:endParaRPr b="1" sz="800">
                <a:latin typeface="Quicksand"/>
                <a:ea typeface="Quicksand"/>
                <a:cs typeface="Quicksand"/>
                <a:sym typeface="Quicksand"/>
              </a:endParaRPr>
            </a:p>
          </p:txBody>
        </p:sp>
        <p:sp>
          <p:nvSpPr>
            <p:cNvPr id="527" name="Google Shape;527;g30891b7c403_0_330"/>
            <p:cNvSpPr txBox="1"/>
            <p:nvPr/>
          </p:nvSpPr>
          <p:spPr>
            <a:xfrm>
              <a:off x="3614200" y="4303325"/>
              <a:ext cx="8346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Bug</a:t>
              </a:r>
              <a:endParaRPr b="1" sz="800">
                <a:latin typeface="Quicksand"/>
                <a:ea typeface="Quicksand"/>
                <a:cs typeface="Quicksand"/>
                <a:sym typeface="Quicksand"/>
              </a:endParaRPr>
            </a:p>
          </p:txBody>
        </p:sp>
        <p:sp>
          <p:nvSpPr>
            <p:cNvPr id="528" name="Google Shape;528;g30891b7c403_0_330"/>
            <p:cNvSpPr txBox="1"/>
            <p:nvPr/>
          </p:nvSpPr>
          <p:spPr>
            <a:xfrm>
              <a:off x="1917550" y="1697450"/>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feathers = True?</a:t>
              </a:r>
              <a:endParaRPr b="1" sz="800">
                <a:latin typeface="Quicksand"/>
                <a:ea typeface="Quicksand"/>
                <a:cs typeface="Quicksand"/>
                <a:sym typeface="Quicksand"/>
              </a:endParaRPr>
            </a:p>
          </p:txBody>
        </p:sp>
        <p:sp>
          <p:nvSpPr>
            <p:cNvPr id="529" name="Google Shape;529;g30891b7c403_0_330"/>
            <p:cNvSpPr txBox="1"/>
            <p:nvPr/>
          </p:nvSpPr>
          <p:spPr>
            <a:xfrm>
              <a:off x="2380500" y="2218625"/>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backbone = True?</a:t>
              </a:r>
              <a:endParaRPr b="1" sz="800">
                <a:latin typeface="Quicksand"/>
                <a:ea typeface="Quicksand"/>
                <a:cs typeface="Quicksand"/>
                <a:sym typeface="Quicksand"/>
              </a:endParaRPr>
            </a:p>
          </p:txBody>
        </p:sp>
        <p:sp>
          <p:nvSpPr>
            <p:cNvPr id="530" name="Google Shape;530;g30891b7c403_0_330"/>
            <p:cNvSpPr txBox="1"/>
            <p:nvPr/>
          </p:nvSpPr>
          <p:spPr>
            <a:xfrm>
              <a:off x="1496500" y="2739800"/>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fins = True?</a:t>
              </a:r>
              <a:endParaRPr b="1" sz="800">
                <a:latin typeface="Quicksand"/>
                <a:ea typeface="Quicksand"/>
                <a:cs typeface="Quicksand"/>
                <a:sym typeface="Quicksand"/>
              </a:endParaRPr>
            </a:p>
          </p:txBody>
        </p:sp>
        <p:sp>
          <p:nvSpPr>
            <p:cNvPr id="531" name="Google Shape;531;g30891b7c403_0_330"/>
            <p:cNvSpPr txBox="1"/>
            <p:nvPr/>
          </p:nvSpPr>
          <p:spPr>
            <a:xfrm>
              <a:off x="1635738" y="3260975"/>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aquatic = True?</a:t>
              </a:r>
              <a:endParaRPr b="1" sz="800">
                <a:latin typeface="Quicksand"/>
                <a:ea typeface="Quicksand"/>
                <a:cs typeface="Quicksand"/>
                <a:sym typeface="Quicksand"/>
              </a:endParaRPr>
            </a:p>
          </p:txBody>
        </p:sp>
        <p:sp>
          <p:nvSpPr>
            <p:cNvPr id="532" name="Google Shape;532;g30891b7c403_0_330"/>
            <p:cNvSpPr txBox="1"/>
            <p:nvPr/>
          </p:nvSpPr>
          <p:spPr>
            <a:xfrm>
              <a:off x="637600" y="3782150"/>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eggs = True?</a:t>
              </a:r>
              <a:endParaRPr b="1" sz="800">
                <a:latin typeface="Quicksand"/>
                <a:ea typeface="Quicksand"/>
                <a:cs typeface="Quicksand"/>
                <a:sym typeface="Quicksand"/>
              </a:endParaRPr>
            </a:p>
          </p:txBody>
        </p:sp>
        <p:sp>
          <p:nvSpPr>
            <p:cNvPr id="533" name="Google Shape;533;g30891b7c403_0_330"/>
            <p:cNvSpPr txBox="1"/>
            <p:nvPr/>
          </p:nvSpPr>
          <p:spPr>
            <a:xfrm>
              <a:off x="2800750" y="2739800"/>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airborne = True?</a:t>
              </a:r>
              <a:endParaRPr b="1" sz="800">
                <a:latin typeface="Quicksand"/>
                <a:ea typeface="Quicksand"/>
                <a:cs typeface="Quicksand"/>
                <a:sym typeface="Quicksand"/>
              </a:endParaRPr>
            </a:p>
          </p:txBody>
        </p:sp>
        <p:sp>
          <p:nvSpPr>
            <p:cNvPr id="534" name="Google Shape;534;g30891b7c403_0_330"/>
            <p:cNvSpPr txBox="1"/>
            <p:nvPr/>
          </p:nvSpPr>
          <p:spPr>
            <a:xfrm>
              <a:off x="3589900" y="3260975"/>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predator = True?</a:t>
              </a:r>
              <a:endParaRPr b="1" sz="800">
                <a:latin typeface="Quicksand"/>
                <a:ea typeface="Quicksand"/>
                <a:cs typeface="Quicksand"/>
                <a:sym typeface="Quicksand"/>
              </a:endParaRPr>
            </a:p>
          </p:txBody>
        </p:sp>
        <p:sp>
          <p:nvSpPr>
            <p:cNvPr id="535" name="Google Shape;535;g30891b7c403_0_330"/>
            <p:cNvSpPr txBox="1"/>
            <p:nvPr/>
          </p:nvSpPr>
          <p:spPr>
            <a:xfrm>
              <a:off x="3581200" y="3782150"/>
              <a:ext cx="8832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legs &lt;= 2.871?</a:t>
              </a:r>
              <a:endParaRPr b="1" sz="800">
                <a:latin typeface="Quicksand"/>
                <a:ea typeface="Quicksand"/>
                <a:cs typeface="Quicksand"/>
                <a:sym typeface="Quicksand"/>
              </a:endParaRPr>
            </a:p>
          </p:txBody>
        </p:sp>
        <p:sp>
          <p:nvSpPr>
            <p:cNvPr id="536" name="Google Shape;536;g30891b7c403_0_330"/>
            <p:cNvSpPr txBox="1"/>
            <p:nvPr/>
          </p:nvSpPr>
          <p:spPr>
            <a:xfrm>
              <a:off x="1052200" y="1409063"/>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537" name="Google Shape;537;g30891b7c403_0_330"/>
            <p:cNvSpPr txBox="1"/>
            <p:nvPr/>
          </p:nvSpPr>
          <p:spPr>
            <a:xfrm>
              <a:off x="1548950" y="193023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538" name="Google Shape;538;g30891b7c403_0_330"/>
            <p:cNvSpPr txBox="1"/>
            <p:nvPr/>
          </p:nvSpPr>
          <p:spPr>
            <a:xfrm>
              <a:off x="1993250" y="245533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539" name="Google Shape;539;g30891b7c403_0_330"/>
            <p:cNvSpPr txBox="1"/>
            <p:nvPr/>
          </p:nvSpPr>
          <p:spPr>
            <a:xfrm>
              <a:off x="1105400" y="2933763"/>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540" name="Google Shape;540;g30891b7c403_0_330"/>
            <p:cNvSpPr txBox="1"/>
            <p:nvPr/>
          </p:nvSpPr>
          <p:spPr>
            <a:xfrm>
              <a:off x="1147450" y="3521550"/>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541" name="Google Shape;541;g30891b7c403_0_330"/>
            <p:cNvSpPr txBox="1"/>
            <p:nvPr/>
          </p:nvSpPr>
          <p:spPr>
            <a:xfrm>
              <a:off x="703150" y="399838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542" name="Google Shape;542;g30891b7c403_0_330"/>
            <p:cNvSpPr txBox="1"/>
            <p:nvPr/>
          </p:nvSpPr>
          <p:spPr>
            <a:xfrm>
              <a:off x="3614200" y="2933763"/>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543" name="Google Shape;543;g30891b7c403_0_330"/>
            <p:cNvSpPr txBox="1"/>
            <p:nvPr/>
          </p:nvSpPr>
          <p:spPr>
            <a:xfrm>
              <a:off x="3136900" y="399838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544" name="Google Shape;544;g30891b7c403_0_330"/>
            <p:cNvSpPr txBox="1"/>
            <p:nvPr/>
          </p:nvSpPr>
          <p:spPr>
            <a:xfrm>
              <a:off x="3136900" y="3493763"/>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True</a:t>
              </a:r>
              <a:endParaRPr b="1" sz="800">
                <a:latin typeface="Quicksand"/>
                <a:ea typeface="Quicksand"/>
                <a:cs typeface="Quicksand"/>
                <a:sym typeface="Quicksand"/>
              </a:endParaRPr>
            </a:p>
          </p:txBody>
        </p:sp>
        <p:sp>
          <p:nvSpPr>
            <p:cNvPr id="545" name="Google Shape;545;g30891b7c403_0_330"/>
            <p:cNvSpPr txBox="1"/>
            <p:nvPr/>
          </p:nvSpPr>
          <p:spPr>
            <a:xfrm>
              <a:off x="2213875" y="1409063"/>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546" name="Google Shape;546;g30891b7c403_0_330"/>
            <p:cNvSpPr txBox="1"/>
            <p:nvPr/>
          </p:nvSpPr>
          <p:spPr>
            <a:xfrm>
              <a:off x="2800750" y="193023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547" name="Google Shape;547;g30891b7c403_0_330"/>
            <p:cNvSpPr txBox="1"/>
            <p:nvPr/>
          </p:nvSpPr>
          <p:spPr>
            <a:xfrm>
              <a:off x="3136900" y="2455338"/>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548" name="Google Shape;548;g30891b7c403_0_330"/>
            <p:cNvSpPr txBox="1"/>
            <p:nvPr/>
          </p:nvSpPr>
          <p:spPr>
            <a:xfrm>
              <a:off x="2630100" y="3000375"/>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549" name="Google Shape;549;g30891b7c403_0_330"/>
            <p:cNvSpPr txBox="1"/>
            <p:nvPr/>
          </p:nvSpPr>
          <p:spPr>
            <a:xfrm>
              <a:off x="1993250" y="3000375"/>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550" name="Google Shape;550;g30891b7c403_0_330"/>
            <p:cNvSpPr txBox="1"/>
            <p:nvPr/>
          </p:nvSpPr>
          <p:spPr>
            <a:xfrm>
              <a:off x="2036300" y="3521550"/>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551" name="Google Shape;551;g30891b7c403_0_330"/>
            <p:cNvSpPr txBox="1"/>
            <p:nvPr/>
          </p:nvSpPr>
          <p:spPr>
            <a:xfrm>
              <a:off x="4004500" y="3521550"/>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552" name="Google Shape;552;g30891b7c403_0_330"/>
            <p:cNvSpPr txBox="1"/>
            <p:nvPr/>
          </p:nvSpPr>
          <p:spPr>
            <a:xfrm>
              <a:off x="4004500" y="4042725"/>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sp>
          <p:nvSpPr>
            <p:cNvPr id="553" name="Google Shape;553;g30891b7c403_0_330"/>
            <p:cNvSpPr txBox="1"/>
            <p:nvPr/>
          </p:nvSpPr>
          <p:spPr>
            <a:xfrm>
              <a:off x="1548950" y="4042725"/>
              <a:ext cx="444300" cy="232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800">
                  <a:latin typeface="Quicksand"/>
                  <a:ea typeface="Quicksand"/>
                  <a:cs typeface="Quicksand"/>
                  <a:sym typeface="Quicksand"/>
                </a:rPr>
                <a:t>False</a:t>
              </a:r>
              <a:endParaRPr b="1" sz="800">
                <a:latin typeface="Quicksand"/>
                <a:ea typeface="Quicksand"/>
                <a:cs typeface="Quicksand"/>
                <a:sym typeface="Quicksand"/>
              </a:endParaRPr>
            </a:p>
          </p:txBody>
        </p:sp>
      </p:grpSp>
      <p:sp>
        <p:nvSpPr>
          <p:cNvPr id="554" name="Google Shape;554;g30891b7c403_0_330"/>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When to use a decision tree</a:t>
            </a:r>
            <a:endParaRPr/>
          </a:p>
        </p:txBody>
      </p:sp>
      <p:sp>
        <p:nvSpPr>
          <p:cNvPr id="555" name="Google Shape;555;g30891b7c403_0_330"/>
          <p:cNvSpPr txBox="1"/>
          <p:nvPr>
            <p:ph idx="4294967295" type="subTitle"/>
          </p:nvPr>
        </p:nvSpPr>
        <p:spPr>
          <a:xfrm>
            <a:off x="7541025" y="30250"/>
            <a:ext cx="1542600" cy="3831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Activity 1</a:t>
            </a:r>
            <a:endParaRPr/>
          </a:p>
        </p:txBody>
      </p:sp>
      <p:sp>
        <p:nvSpPr>
          <p:cNvPr id="556" name="Google Shape;556;g30891b7c403_0_330"/>
          <p:cNvSpPr txBox="1"/>
          <p:nvPr>
            <p:ph idx="4294967295" type="body"/>
          </p:nvPr>
        </p:nvSpPr>
        <p:spPr>
          <a:xfrm>
            <a:off x="310900" y="1170124"/>
            <a:ext cx="4096500" cy="365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Decision trees </a:t>
            </a:r>
            <a:r>
              <a:rPr lang="en">
                <a:extLst>
                  <a:ext uri="http://customooxmlschemas.google.com/">
                    <go:slidesCustomData xmlns:go="http://customooxmlschemas.google.com/" textRoundtripDataId="16"/>
                  </a:ext>
                </a:extLst>
              </a:rPr>
              <a:t>will only work with </a:t>
            </a:r>
            <a:r>
              <a:rPr lang="en"/>
              <a:t>numeric or categorical data (like True/False). </a:t>
            </a:r>
            <a:endParaRPr/>
          </a:p>
          <a:p>
            <a:pPr indent="0" lvl="0" marL="0" rtl="0" algn="l">
              <a:spcBef>
                <a:spcPts val="0"/>
              </a:spcBef>
              <a:spcAft>
                <a:spcPts val="0"/>
              </a:spcAft>
              <a:buNone/>
            </a:pPr>
            <a:r>
              <a:rPr lang="en">
                <a:extLst>
                  <a:ext uri="http://customooxmlschemas.google.com/">
                    <go:slidesCustomData xmlns:go="http://customooxmlschemas.google.com/" textRoundtripDataId="17"/>
                  </a:ext>
                </a:extLst>
              </a:rPr>
              <a:t>They do not work with complex data like images, audio, video, or long text data. </a:t>
            </a:r>
            <a:endParaRPr/>
          </a:p>
          <a:p>
            <a:pPr indent="0" lvl="0" marL="0" rtl="0" algn="l">
              <a:spcBef>
                <a:spcPts val="0"/>
              </a:spcBef>
              <a:spcAft>
                <a:spcPts val="0"/>
              </a:spcAft>
              <a:buNone/>
            </a:pPr>
            <a:r>
              <a:rPr lang="en"/>
              <a:t>Decision trees have a very high level of </a:t>
            </a:r>
            <a:r>
              <a:rPr b="1" lang="en">
                <a:solidFill>
                  <a:srgbClr val="C31C4A"/>
                </a:solidFill>
              </a:rPr>
              <a:t>explainability</a:t>
            </a:r>
            <a:r>
              <a:rPr lang="en"/>
              <a:t>, because you can follow the conditions</a:t>
            </a:r>
            <a:r>
              <a:rPr lang="en">
                <a:extLst>
                  <a:ext uri="http://customooxmlschemas.google.com/">
                    <go:slidesCustomData xmlns:go="http://customooxmlschemas.google.com/" textRoundtripDataId="18"/>
                  </a:ext>
                </a:extLst>
              </a:rPr>
              <a:t> to check the cause of </a:t>
            </a:r>
            <a:r>
              <a:rPr lang="en"/>
              <a:t>a</a:t>
            </a:r>
            <a:r>
              <a:rPr lang="en">
                <a:extLst>
                  <a:ext uri="http://customooxmlschemas.google.com/">
                    <go:slidesCustomData xmlns:go="http://customooxmlschemas.google.com/" textRoundtripDataId="19"/>
                  </a:ext>
                </a:extLst>
              </a:rPr>
              <a:t> </a:t>
            </a:r>
            <a:r>
              <a:rPr lang="en">
                <a:extLst>
                  <a:ext uri="http://customooxmlschemas.google.com/">
                    <go:slidesCustomData xmlns:go="http://customooxmlschemas.google.com/" textRoundtripDataId="20"/>
                  </a:ext>
                </a:extLst>
              </a:rPr>
              <a:t>prediction.</a:t>
            </a:r>
            <a:endParaRPr/>
          </a:p>
        </p:txBody>
      </p:sp>
      <p:pic>
        <p:nvPicPr>
          <p:cNvPr id="557" name="Google Shape;557;g30891b7c403_0_330"/>
          <p:cNvPicPr preferRelativeResize="0"/>
          <p:nvPr/>
        </p:nvPicPr>
        <p:blipFill rotWithShape="1">
          <a:blip r:embed="rId4">
            <a:alphaModFix/>
          </a:blip>
          <a:srcRect b="0" l="0" r="0" t="0"/>
          <a:stretch/>
        </p:blipFill>
        <p:spPr>
          <a:xfrm>
            <a:off x="8404475" y="501225"/>
            <a:ext cx="428625" cy="428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30891b7c403_0_376"/>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Classification</a:t>
            </a:r>
            <a:endParaRPr/>
          </a:p>
        </p:txBody>
      </p:sp>
      <p:sp>
        <p:nvSpPr>
          <p:cNvPr id="563" name="Google Shape;563;g30891b7c403_0_376"/>
          <p:cNvSpPr txBox="1"/>
          <p:nvPr>
            <p:ph idx="1" type="body"/>
          </p:nvPr>
        </p:nvSpPr>
        <p:spPr>
          <a:xfrm>
            <a:off x="311700" y="1092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64" name="Google Shape;564;g30891b7c403_0_376"/>
          <p:cNvSpPr/>
          <p:nvPr/>
        </p:nvSpPr>
        <p:spPr>
          <a:xfrm>
            <a:off x="1111600" y="1502450"/>
            <a:ext cx="2298900" cy="2684100"/>
          </a:xfrm>
          <a:prstGeom prst="roundRect">
            <a:avLst>
              <a:gd fmla="val 8564" name="adj"/>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565" name="Google Shape;565;g30891b7c403_0_376"/>
          <p:cNvSpPr txBox="1"/>
          <p:nvPr/>
        </p:nvSpPr>
        <p:spPr>
          <a:xfrm>
            <a:off x="1201525" y="1658900"/>
            <a:ext cx="2309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oppins"/>
                <a:ea typeface="Poppins"/>
                <a:cs typeface="Poppins"/>
                <a:sym typeface="Poppins"/>
              </a:rPr>
              <a:t>Decide to </a:t>
            </a:r>
            <a:r>
              <a:rPr b="1" i="0" lang="en" sz="1400" u="none" cap="none" strike="noStrike">
                <a:solidFill>
                  <a:srgbClr val="6AA84F"/>
                </a:solidFill>
                <a:latin typeface="Poppins"/>
                <a:ea typeface="Poppins"/>
                <a:cs typeface="Poppins"/>
                <a:sym typeface="Poppins"/>
              </a:rPr>
              <a:t>play golf </a:t>
            </a:r>
            <a:r>
              <a:rPr b="0" i="0" lang="en" sz="1400" u="none" cap="none" strike="noStrike">
                <a:solidFill>
                  <a:srgbClr val="000000"/>
                </a:solidFill>
                <a:latin typeface="Poppins"/>
                <a:ea typeface="Poppins"/>
                <a:cs typeface="Poppins"/>
                <a:sym typeface="Poppins"/>
              </a:rPr>
              <a:t>based on the weather condition</a:t>
            </a:r>
            <a:endParaRPr b="0" i="0" sz="1400" u="none" cap="none" strike="noStrike">
              <a:solidFill>
                <a:srgbClr val="000000"/>
              </a:solidFill>
              <a:latin typeface="Poppins"/>
              <a:ea typeface="Poppins"/>
              <a:cs typeface="Poppins"/>
              <a:sym typeface="Poppins"/>
            </a:endParaRPr>
          </a:p>
        </p:txBody>
      </p:sp>
      <p:pic>
        <p:nvPicPr>
          <p:cNvPr id="566" name="Google Shape;566;g30891b7c403_0_376"/>
          <p:cNvPicPr preferRelativeResize="0"/>
          <p:nvPr/>
        </p:nvPicPr>
        <p:blipFill rotWithShape="1">
          <a:blip r:embed="rId3">
            <a:alphaModFix/>
          </a:blip>
          <a:srcRect b="0" l="0" r="0" t="0"/>
          <a:stretch/>
        </p:blipFill>
        <p:spPr>
          <a:xfrm>
            <a:off x="1555000" y="2486225"/>
            <a:ext cx="1513425" cy="1513425"/>
          </a:xfrm>
          <a:prstGeom prst="rect">
            <a:avLst/>
          </a:prstGeom>
          <a:noFill/>
          <a:ln>
            <a:noFill/>
          </a:ln>
        </p:spPr>
      </p:pic>
      <p:grpSp>
        <p:nvGrpSpPr>
          <p:cNvPr id="567" name="Google Shape;567;g30891b7c403_0_376"/>
          <p:cNvGrpSpPr/>
          <p:nvPr/>
        </p:nvGrpSpPr>
        <p:grpSpPr>
          <a:xfrm>
            <a:off x="3878600" y="996725"/>
            <a:ext cx="4498250" cy="3697800"/>
            <a:chOff x="3878600" y="996725"/>
            <a:chExt cx="4498250" cy="3697800"/>
          </a:xfrm>
        </p:grpSpPr>
        <p:pic>
          <p:nvPicPr>
            <p:cNvPr id="568" name="Google Shape;568;g30891b7c403_0_376"/>
            <p:cNvPicPr preferRelativeResize="0"/>
            <p:nvPr/>
          </p:nvPicPr>
          <p:blipFill rotWithShape="1">
            <a:blip r:embed="rId4">
              <a:alphaModFix/>
            </a:blip>
            <a:srcRect b="0" l="0" r="0" t="0"/>
            <a:stretch/>
          </p:blipFill>
          <p:spPr>
            <a:xfrm>
              <a:off x="3878600" y="996725"/>
              <a:ext cx="4327800" cy="3697800"/>
            </a:xfrm>
            <a:prstGeom prst="roundRect">
              <a:avLst>
                <a:gd fmla="val 4374" name="adj"/>
              </a:avLst>
            </a:prstGeom>
            <a:noFill/>
            <a:ln>
              <a:noFill/>
            </a:ln>
          </p:spPr>
        </p:pic>
        <p:sp>
          <p:nvSpPr>
            <p:cNvPr id="569" name="Google Shape;569;g30891b7c403_0_376"/>
            <p:cNvSpPr/>
            <p:nvPr/>
          </p:nvSpPr>
          <p:spPr>
            <a:xfrm>
              <a:off x="5039000" y="1048000"/>
              <a:ext cx="1282500" cy="20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Features</a:t>
              </a:r>
              <a:endParaRPr>
                <a:latin typeface="Poppins"/>
                <a:ea typeface="Poppins"/>
                <a:cs typeface="Poppins"/>
                <a:sym typeface="Poppins"/>
              </a:endParaRPr>
            </a:p>
          </p:txBody>
        </p:sp>
        <p:sp>
          <p:nvSpPr>
            <p:cNvPr id="570" name="Google Shape;570;g30891b7c403_0_376"/>
            <p:cNvSpPr/>
            <p:nvPr/>
          </p:nvSpPr>
          <p:spPr>
            <a:xfrm>
              <a:off x="7094350" y="1048000"/>
              <a:ext cx="1282500" cy="20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Labels</a:t>
              </a:r>
              <a:endParaRPr>
                <a:latin typeface="Poppins"/>
                <a:ea typeface="Poppins"/>
                <a:cs typeface="Poppins"/>
                <a:sym typeface="Poppins"/>
              </a:endParaRPr>
            </a:p>
          </p:txBody>
        </p:sp>
      </p:grpSp>
      <p:sp>
        <p:nvSpPr>
          <p:cNvPr id="571" name="Google Shape;571;g30891b7c403_0_376"/>
          <p:cNvSpPr/>
          <p:nvPr/>
        </p:nvSpPr>
        <p:spPr>
          <a:xfrm>
            <a:off x="3861075" y="1820225"/>
            <a:ext cx="4327800" cy="1999500"/>
          </a:xfrm>
          <a:prstGeom prst="roundRect">
            <a:avLst>
              <a:gd fmla="val 8965" name="adj"/>
            </a:avLst>
          </a:prstGeom>
          <a:noFill/>
          <a:ln cap="flat" cmpd="sng" w="2857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72" name="Google Shape;572;g30891b7c403_0_376"/>
          <p:cNvSpPr/>
          <p:nvPr/>
        </p:nvSpPr>
        <p:spPr>
          <a:xfrm>
            <a:off x="8018975" y="2069150"/>
            <a:ext cx="1282500" cy="207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Training</a:t>
            </a:r>
            <a:endParaRPr>
              <a:latin typeface="Poppins"/>
              <a:ea typeface="Poppins"/>
              <a:cs typeface="Poppins"/>
              <a:sym typeface="Poppins"/>
            </a:endParaRPr>
          </a:p>
        </p:txBody>
      </p:sp>
      <p:sp>
        <p:nvSpPr>
          <p:cNvPr id="573" name="Google Shape;573;g30891b7c403_0_376"/>
          <p:cNvSpPr/>
          <p:nvPr/>
        </p:nvSpPr>
        <p:spPr>
          <a:xfrm>
            <a:off x="3878600" y="3902450"/>
            <a:ext cx="4327800" cy="897000"/>
          </a:xfrm>
          <a:prstGeom prst="roundRect">
            <a:avLst>
              <a:gd fmla="val 8965"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74" name="Google Shape;574;g30891b7c403_0_376"/>
          <p:cNvSpPr/>
          <p:nvPr/>
        </p:nvSpPr>
        <p:spPr>
          <a:xfrm>
            <a:off x="8116225" y="4247450"/>
            <a:ext cx="1282500" cy="2070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Test Data</a:t>
            </a:r>
            <a:endParaRPr>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g30891b7c403_0_392"/>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Classification Algorithms</a:t>
            </a:r>
            <a:endParaRPr/>
          </a:p>
        </p:txBody>
      </p:sp>
      <p:sp>
        <p:nvSpPr>
          <p:cNvPr id="580" name="Google Shape;580;g30891b7c403_0_392"/>
          <p:cNvSpPr txBox="1"/>
          <p:nvPr>
            <p:ph idx="1" type="body"/>
          </p:nvPr>
        </p:nvSpPr>
        <p:spPr>
          <a:xfrm>
            <a:off x="311700" y="1092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581" name="Google Shape;581;g30891b7c403_0_392"/>
          <p:cNvPicPr preferRelativeResize="0"/>
          <p:nvPr/>
        </p:nvPicPr>
        <p:blipFill rotWithShape="1">
          <a:blip r:embed="rId3">
            <a:alphaModFix/>
          </a:blip>
          <a:srcRect b="0" l="0" r="0" t="0"/>
          <a:stretch/>
        </p:blipFill>
        <p:spPr>
          <a:xfrm>
            <a:off x="2080849" y="905800"/>
            <a:ext cx="6077050" cy="3646225"/>
          </a:xfrm>
          <a:prstGeom prst="rect">
            <a:avLst/>
          </a:prstGeom>
          <a:noFill/>
          <a:ln>
            <a:noFill/>
          </a:ln>
        </p:spPr>
      </p:pic>
      <p:pic>
        <p:nvPicPr>
          <p:cNvPr id="582" name="Google Shape;582;g30891b7c403_0_392"/>
          <p:cNvPicPr preferRelativeResize="0"/>
          <p:nvPr/>
        </p:nvPicPr>
        <p:blipFill rotWithShape="1">
          <a:blip r:embed="rId4">
            <a:alphaModFix/>
          </a:blip>
          <a:srcRect b="0" l="0" r="0" t="0"/>
          <a:stretch/>
        </p:blipFill>
        <p:spPr>
          <a:xfrm>
            <a:off x="7699225" y="759900"/>
            <a:ext cx="1300150" cy="1300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30891b7c403_0_399"/>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Real-world Applications</a:t>
            </a:r>
            <a:endParaRPr/>
          </a:p>
        </p:txBody>
      </p:sp>
      <p:sp>
        <p:nvSpPr>
          <p:cNvPr id="588" name="Google Shape;588;g30891b7c403_0_399"/>
          <p:cNvSpPr txBox="1"/>
          <p:nvPr>
            <p:ph idx="1" type="body"/>
          </p:nvPr>
        </p:nvSpPr>
        <p:spPr>
          <a:xfrm>
            <a:off x="311700" y="1092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589" name="Google Shape;589;g30891b7c403_0_399"/>
          <p:cNvPicPr preferRelativeResize="0"/>
          <p:nvPr/>
        </p:nvPicPr>
        <p:blipFill rotWithShape="1">
          <a:blip r:embed="rId3">
            <a:alphaModFix/>
          </a:blip>
          <a:srcRect b="0" l="0" r="0" t="0"/>
          <a:stretch/>
        </p:blipFill>
        <p:spPr>
          <a:xfrm>
            <a:off x="1417938" y="1488300"/>
            <a:ext cx="6167425" cy="3081301"/>
          </a:xfrm>
          <a:prstGeom prst="rect">
            <a:avLst/>
          </a:prstGeom>
          <a:noFill/>
          <a:ln cap="flat" cmpd="sng" w="114300">
            <a:solidFill>
              <a:srgbClr val="73C6B6"/>
            </a:solidFill>
            <a:prstDash val="solid"/>
            <a:round/>
            <a:headEnd len="sm" w="sm" type="none"/>
            <a:tailEnd len="sm" w="sm" type="none"/>
          </a:ln>
        </p:spPr>
      </p:pic>
      <p:sp>
        <p:nvSpPr>
          <p:cNvPr id="590" name="Google Shape;590;g30891b7c403_0_399"/>
          <p:cNvSpPr txBox="1"/>
          <p:nvPr/>
        </p:nvSpPr>
        <p:spPr>
          <a:xfrm>
            <a:off x="377003" y="1092150"/>
            <a:ext cx="4260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1" lang="en" sz="2000" u="none" cap="none" strike="noStrike">
                <a:solidFill>
                  <a:srgbClr val="000000"/>
                </a:solidFill>
                <a:highlight>
                  <a:schemeClr val="accent4"/>
                </a:highlight>
                <a:latin typeface="Poppins"/>
                <a:ea typeface="Poppins"/>
                <a:cs typeface="Poppins"/>
                <a:sym typeface="Poppins"/>
              </a:rPr>
              <a:t>Classify Spam Emails</a:t>
            </a:r>
            <a:endParaRPr b="1" i="1" sz="2000" u="none" cap="none" strike="noStrike">
              <a:solidFill>
                <a:srgbClr val="000000"/>
              </a:solidFill>
              <a:highlight>
                <a:schemeClr val="accent4"/>
              </a:highlight>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30891b7c403_0_406"/>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Real-world Applications</a:t>
            </a:r>
            <a:endParaRPr/>
          </a:p>
        </p:txBody>
      </p:sp>
      <p:sp>
        <p:nvSpPr>
          <p:cNvPr id="596" name="Google Shape;596;g30891b7c403_0_406"/>
          <p:cNvSpPr txBox="1"/>
          <p:nvPr>
            <p:ph idx="1" type="body"/>
          </p:nvPr>
        </p:nvSpPr>
        <p:spPr>
          <a:xfrm>
            <a:off x="311700" y="1092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97" name="Google Shape;597;g30891b7c403_0_406"/>
          <p:cNvSpPr txBox="1"/>
          <p:nvPr/>
        </p:nvSpPr>
        <p:spPr>
          <a:xfrm>
            <a:off x="2324400" y="795250"/>
            <a:ext cx="4860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1" lang="en" sz="2000" u="none" cap="none" strike="noStrike">
                <a:solidFill>
                  <a:srgbClr val="000000"/>
                </a:solidFill>
                <a:highlight>
                  <a:schemeClr val="accent4"/>
                </a:highlight>
                <a:latin typeface="Poppins"/>
                <a:ea typeface="Poppins"/>
                <a:cs typeface="Poppins"/>
                <a:sym typeface="Poppins"/>
              </a:rPr>
              <a:t>Classify brain tumors from MRI</a:t>
            </a:r>
            <a:endParaRPr b="1" i="1" sz="2000" u="none" cap="none" strike="noStrike">
              <a:solidFill>
                <a:srgbClr val="000000"/>
              </a:solidFill>
              <a:highlight>
                <a:schemeClr val="accent4"/>
              </a:highlight>
              <a:latin typeface="Poppins"/>
              <a:ea typeface="Poppins"/>
              <a:cs typeface="Poppins"/>
              <a:sym typeface="Poppins"/>
            </a:endParaRPr>
          </a:p>
        </p:txBody>
      </p:sp>
      <p:pic>
        <p:nvPicPr>
          <p:cNvPr id="598" name="Google Shape;598;g30891b7c403_0_406"/>
          <p:cNvPicPr preferRelativeResize="0"/>
          <p:nvPr/>
        </p:nvPicPr>
        <p:blipFill rotWithShape="1">
          <a:blip r:embed="rId3">
            <a:alphaModFix/>
          </a:blip>
          <a:srcRect b="0" l="0" r="0" t="0"/>
          <a:stretch/>
        </p:blipFill>
        <p:spPr>
          <a:xfrm>
            <a:off x="2522994" y="1483525"/>
            <a:ext cx="4463100" cy="3543900"/>
          </a:xfrm>
          <a:prstGeom prst="roundRect">
            <a:avLst>
              <a:gd fmla="val 9167" name="adj"/>
            </a:avLst>
          </a:prstGeom>
          <a:noFill/>
          <a:ln cap="flat" cmpd="sng" w="19050">
            <a:solidFill>
              <a:srgbClr val="73C6B6"/>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g30891b7c403_0_413"/>
          <p:cNvSpPr txBox="1"/>
          <p:nvPr>
            <p:ph type="title"/>
          </p:nvPr>
        </p:nvSpPr>
        <p:spPr>
          <a:xfrm>
            <a:off x="1162050" y="84275"/>
            <a:ext cx="6603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Classification using Decision Tree</a:t>
            </a:r>
            <a:endParaRPr/>
          </a:p>
        </p:txBody>
      </p:sp>
      <p:pic>
        <p:nvPicPr>
          <p:cNvPr id="604" name="Google Shape;604;g30891b7c403_0_413"/>
          <p:cNvPicPr preferRelativeResize="0"/>
          <p:nvPr/>
        </p:nvPicPr>
        <p:blipFill rotWithShape="1">
          <a:blip r:embed="rId3">
            <a:alphaModFix/>
          </a:blip>
          <a:srcRect b="0" l="0" r="0" t="0"/>
          <a:stretch/>
        </p:blipFill>
        <p:spPr>
          <a:xfrm>
            <a:off x="2265825" y="874450"/>
            <a:ext cx="5333100" cy="3555300"/>
          </a:xfrm>
          <a:prstGeom prst="roundRect">
            <a:avLst>
              <a:gd fmla="val 6080" name="adj"/>
            </a:avLst>
          </a:prstGeom>
          <a:noFill/>
          <a:ln>
            <a:noFill/>
          </a:ln>
        </p:spPr>
      </p:pic>
      <p:sp>
        <p:nvSpPr>
          <p:cNvPr id="605" name="Google Shape;605;g30891b7c403_0_413"/>
          <p:cNvSpPr/>
          <p:nvPr/>
        </p:nvSpPr>
        <p:spPr>
          <a:xfrm>
            <a:off x="2402400" y="1019225"/>
            <a:ext cx="3228600" cy="492600"/>
          </a:xfrm>
          <a:prstGeom prst="roundRect">
            <a:avLst>
              <a:gd fmla="val 20011" name="adj"/>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rPr b="1" i="0" lang="en" sz="1350" u="none" cap="none" strike="noStrike">
                <a:solidFill>
                  <a:srgbClr val="674EA7"/>
                </a:solidFill>
                <a:latin typeface="Poppins"/>
                <a:ea typeface="Poppins"/>
                <a:cs typeface="Poppins"/>
                <a:sym typeface="Poppins"/>
              </a:rPr>
              <a:t>Predict survival on the Titanic </a:t>
            </a:r>
            <a:endParaRPr b="1" i="0" sz="1500" u="none" cap="none" strike="noStrike">
              <a:solidFill>
                <a:srgbClr val="674EA7"/>
              </a:solidFill>
              <a:latin typeface="Poppins"/>
              <a:ea typeface="Poppins"/>
              <a:cs typeface="Poppins"/>
              <a:sym typeface="Poppins"/>
            </a:endParaRPr>
          </a:p>
        </p:txBody>
      </p:sp>
      <p:sp>
        <p:nvSpPr>
          <p:cNvPr id="606" name="Google Shape;606;g30891b7c403_0_413"/>
          <p:cNvSpPr txBox="1"/>
          <p:nvPr/>
        </p:nvSpPr>
        <p:spPr>
          <a:xfrm>
            <a:off x="2296575" y="4409025"/>
            <a:ext cx="6096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0097A7"/>
                </a:solidFill>
                <a:latin typeface="Poppins"/>
                <a:ea typeface="Poppins"/>
                <a:cs typeface="Poppins"/>
                <a:sym typeface="Poppins"/>
                <a:hlinkClick r:id="rId4">
                  <a:extLst>
                    <a:ext uri="{A12FA001-AC4F-418D-AE19-62706E023703}">
                      <ahyp:hlinkClr val="tx"/>
                    </a:ext>
                  </a:extLst>
                </a:hlinkClick>
              </a:rPr>
              <a:t>https://www.kaggle.com/competitions/titanic/overview</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pic>
        <p:nvPicPr>
          <p:cNvPr id="607" name="Google Shape;607;g30891b7c403_0_413"/>
          <p:cNvPicPr preferRelativeResize="0"/>
          <p:nvPr/>
        </p:nvPicPr>
        <p:blipFill>
          <a:blip r:embed="rId5">
            <a:alphaModFix/>
          </a:blip>
          <a:stretch>
            <a:fillRect/>
          </a:stretch>
        </p:blipFill>
        <p:spPr>
          <a:xfrm>
            <a:off x="395650" y="2297800"/>
            <a:ext cx="1473375" cy="1473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30891b7c403_0_421"/>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Evaluate Model Performance </a:t>
            </a:r>
            <a:endParaRPr/>
          </a:p>
        </p:txBody>
      </p:sp>
      <p:sp>
        <p:nvSpPr>
          <p:cNvPr id="613" name="Google Shape;613;g30891b7c403_0_421"/>
          <p:cNvSpPr txBox="1"/>
          <p:nvPr>
            <p:ph idx="1" type="body"/>
          </p:nvPr>
        </p:nvSpPr>
        <p:spPr>
          <a:xfrm>
            <a:off x="311700" y="1092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614" name="Google Shape;614;g30891b7c403_0_421"/>
          <p:cNvPicPr preferRelativeResize="0"/>
          <p:nvPr/>
        </p:nvPicPr>
        <p:blipFill rotWithShape="1">
          <a:blip r:embed="rId3">
            <a:alphaModFix/>
          </a:blip>
          <a:srcRect b="0" l="0" r="0" t="0"/>
          <a:stretch/>
        </p:blipFill>
        <p:spPr>
          <a:xfrm>
            <a:off x="3788849" y="1263085"/>
            <a:ext cx="5179777" cy="3050525"/>
          </a:xfrm>
          <a:prstGeom prst="rect">
            <a:avLst/>
          </a:prstGeom>
          <a:noFill/>
          <a:ln>
            <a:noFill/>
          </a:ln>
        </p:spPr>
      </p:pic>
      <p:pic>
        <p:nvPicPr>
          <p:cNvPr id="615" name="Google Shape;615;g30891b7c403_0_421"/>
          <p:cNvPicPr preferRelativeResize="0"/>
          <p:nvPr/>
        </p:nvPicPr>
        <p:blipFill rotWithShape="1">
          <a:blip r:embed="rId4">
            <a:alphaModFix/>
          </a:blip>
          <a:srcRect b="0" l="0" r="0" t="0"/>
          <a:stretch/>
        </p:blipFill>
        <p:spPr>
          <a:xfrm>
            <a:off x="105250" y="1908125"/>
            <a:ext cx="3501600" cy="2325600"/>
          </a:xfrm>
          <a:prstGeom prst="roundRect">
            <a:avLst>
              <a:gd fmla="val 8216" name="adj"/>
            </a:avLst>
          </a:prstGeom>
          <a:noFill/>
          <a:ln>
            <a:noFill/>
          </a:ln>
          <a:effectLst>
            <a:outerShdw blurRad="57150" rotWithShape="0" algn="bl" dir="5400000" dist="19050">
              <a:srgbClr val="000000">
                <a:alpha val="498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2f7d8b71531_0_215"/>
          <p:cNvSpPr txBox="1"/>
          <p:nvPr>
            <p:ph type="title"/>
          </p:nvPr>
        </p:nvSpPr>
        <p:spPr>
          <a:xfrm>
            <a:off x="6900" y="84275"/>
            <a:ext cx="36693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333"/>
              <a:buNone/>
            </a:pPr>
            <a:r>
              <a:rPr lang="en" sz="3800">
                <a:solidFill>
                  <a:srgbClr val="21BFC1"/>
                </a:solidFill>
              </a:rPr>
              <a:t>Curriculum</a:t>
            </a:r>
            <a:endParaRPr sz="3800">
              <a:solidFill>
                <a:srgbClr val="21BFC1"/>
              </a:solidFill>
            </a:endParaRPr>
          </a:p>
        </p:txBody>
      </p:sp>
      <p:graphicFrame>
        <p:nvGraphicFramePr>
          <p:cNvPr id="152" name="Google Shape;152;g2f7d8b71531_0_215"/>
          <p:cNvGraphicFramePr/>
          <p:nvPr/>
        </p:nvGraphicFramePr>
        <p:xfrm>
          <a:off x="1142375" y="985838"/>
          <a:ext cx="3000000" cy="3000000"/>
        </p:xfrm>
        <a:graphic>
          <a:graphicData uri="http://schemas.openxmlformats.org/drawingml/2006/table">
            <a:tbl>
              <a:tblPr>
                <a:noFill/>
                <a:tableStyleId>{AFB38A64-2396-46D1-9777-91AEBD5C5985}</a:tableStyleId>
              </a:tblPr>
              <a:tblGrid>
                <a:gridCol w="1331225"/>
                <a:gridCol w="5792575"/>
              </a:tblGrid>
              <a:tr h="200025">
                <a:tc>
                  <a:txBody>
                    <a:bodyPr/>
                    <a:lstStyle/>
                    <a:p>
                      <a:pPr indent="0" lvl="0" marL="0" marR="0" rtl="0" algn="ctr">
                        <a:lnSpc>
                          <a:spcPct val="115000"/>
                        </a:lnSpc>
                        <a:spcBef>
                          <a:spcPts val="0"/>
                        </a:spcBef>
                        <a:spcAft>
                          <a:spcPts val="0"/>
                        </a:spcAft>
                        <a:buClr>
                          <a:srgbClr val="000000"/>
                        </a:buClr>
                        <a:buSzPts val="1800"/>
                        <a:buFont typeface="Arial"/>
                        <a:buNone/>
                      </a:pPr>
                      <a:r>
                        <a:rPr b="1" lang="en" sz="1800" u="none" cap="none" strike="noStrike">
                          <a:solidFill>
                            <a:srgbClr val="21BFC1"/>
                          </a:solidFill>
                        </a:rPr>
                        <a:t>Week</a:t>
                      </a:r>
                      <a:endParaRPr b="1" sz="1800" u="none" cap="none" strike="noStrike">
                        <a:solidFill>
                          <a:srgbClr val="21BFC1"/>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b="1" lang="en" sz="1800" u="none" cap="none" strike="noStrike">
                          <a:solidFill>
                            <a:srgbClr val="21BFC1"/>
                          </a:solidFill>
                        </a:rPr>
                        <a:t>Module</a:t>
                      </a:r>
                      <a:endParaRPr b="1" sz="1800" u="none" cap="none" strike="noStrike">
                        <a:solidFill>
                          <a:srgbClr val="21BFC1"/>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200025">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latin typeface="Poppins"/>
                          <a:ea typeface="Poppins"/>
                          <a:cs typeface="Poppins"/>
                          <a:sym typeface="Poppins"/>
                        </a:rPr>
                        <a:t>Week 1</a:t>
                      </a:r>
                      <a:endParaRPr sz="1800" u="none" cap="none" strike="noStrike">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solidFill>
                            <a:srgbClr val="0C0C0C"/>
                          </a:solidFill>
                          <a:latin typeface="Poppins"/>
                          <a:ea typeface="Poppins"/>
                          <a:cs typeface="Poppins"/>
                          <a:sym typeface="Poppins"/>
                        </a:rPr>
                        <a:t>Python for Machine Learning</a:t>
                      </a:r>
                      <a:endParaRPr sz="1800" u="none" cap="none" strike="noStrike">
                        <a:solidFill>
                          <a:srgbClr val="0C0C0C"/>
                        </a:solidFill>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00025">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latin typeface="Poppins"/>
                          <a:ea typeface="Poppins"/>
                          <a:cs typeface="Poppins"/>
                          <a:sym typeface="Poppins"/>
                        </a:rPr>
                        <a:t>Week 2</a:t>
                      </a:r>
                      <a:endParaRPr sz="1800" u="none" cap="none" strike="noStrike">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solidFill>
                            <a:srgbClr val="0C0C0C"/>
                          </a:solidFill>
                          <a:latin typeface="Poppins"/>
                          <a:ea typeface="Poppins"/>
                          <a:cs typeface="Poppins"/>
                          <a:sym typeface="Poppins"/>
                        </a:rPr>
                        <a:t>Introduction to Machine Learning</a:t>
                      </a:r>
                      <a:endParaRPr sz="1800" u="none" cap="none" strike="noStrike">
                        <a:solidFill>
                          <a:srgbClr val="0C0C0C"/>
                        </a:solidFill>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00025">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latin typeface="Poppins"/>
                          <a:ea typeface="Poppins"/>
                          <a:cs typeface="Poppins"/>
                          <a:sym typeface="Poppins"/>
                        </a:rPr>
                        <a:t>Week 3</a:t>
                      </a:r>
                      <a:endParaRPr sz="1800" u="none" cap="none" strike="noStrike">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solidFill>
                            <a:srgbClr val="0C0C0C"/>
                          </a:solidFill>
                          <a:latin typeface="Poppins"/>
                          <a:ea typeface="Poppins"/>
                          <a:cs typeface="Poppins"/>
                          <a:sym typeface="Poppins"/>
                        </a:rPr>
                        <a:t>Data Transformation and Analysis </a:t>
                      </a:r>
                      <a:endParaRPr sz="1800" u="none" cap="none" strike="noStrike">
                        <a:solidFill>
                          <a:srgbClr val="0C0C0C"/>
                        </a:solidFill>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00025">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latin typeface="Poppins"/>
                          <a:ea typeface="Poppins"/>
                          <a:cs typeface="Poppins"/>
                          <a:sym typeface="Poppins"/>
                        </a:rPr>
                        <a:t>Week 4</a:t>
                      </a:r>
                      <a:endParaRPr sz="1800" u="none" cap="none" strike="noStrike">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chemeClr val="dk1"/>
                        </a:buClr>
                        <a:buSzPts val="1100"/>
                        <a:buFont typeface="Arial"/>
                        <a:buNone/>
                      </a:pPr>
                      <a:r>
                        <a:rPr b="1" lang="en" sz="1800">
                          <a:solidFill>
                            <a:srgbClr val="0C0C0C"/>
                          </a:solidFill>
                          <a:latin typeface="Poppins"/>
                          <a:ea typeface="Poppins"/>
                          <a:cs typeface="Poppins"/>
                          <a:sym typeface="Poppins"/>
                        </a:rPr>
                        <a:t>Classification</a:t>
                      </a:r>
                      <a:endParaRPr b="1" sz="1800" u="none" cap="none" strike="noStrike">
                        <a:solidFill>
                          <a:srgbClr val="0C0C0C"/>
                        </a:solidFill>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00025">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latin typeface="Poppins"/>
                          <a:ea typeface="Poppins"/>
                          <a:cs typeface="Poppins"/>
                          <a:sym typeface="Poppins"/>
                        </a:rPr>
                        <a:t>Week 5</a:t>
                      </a:r>
                      <a:endParaRPr sz="1800" u="none" cap="none" strike="noStrike">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n" sz="1800">
                          <a:solidFill>
                            <a:srgbClr val="0C0C0C"/>
                          </a:solidFill>
                          <a:latin typeface="Poppins"/>
                          <a:ea typeface="Poppins"/>
                          <a:cs typeface="Poppins"/>
                          <a:sym typeface="Poppins"/>
                        </a:rPr>
                        <a:t>Regression</a:t>
                      </a:r>
                      <a:endParaRPr sz="1800" u="none" cap="none" strike="noStrike">
                        <a:solidFill>
                          <a:srgbClr val="0C0C0C"/>
                        </a:solidFill>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00025">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latin typeface="Poppins"/>
                          <a:ea typeface="Poppins"/>
                          <a:cs typeface="Poppins"/>
                          <a:sym typeface="Poppins"/>
                        </a:rPr>
                        <a:t>Week 6</a:t>
                      </a:r>
                      <a:endParaRPr sz="1800" u="none" cap="none" strike="noStrike">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solidFill>
                            <a:srgbClr val="0C0C0C"/>
                          </a:solidFill>
                          <a:latin typeface="Poppins"/>
                          <a:ea typeface="Poppins"/>
                          <a:cs typeface="Poppins"/>
                          <a:sym typeface="Poppins"/>
                        </a:rPr>
                        <a:t>Clustering Algorithms </a:t>
                      </a:r>
                      <a:endParaRPr sz="1800" u="none" cap="none" strike="noStrike">
                        <a:solidFill>
                          <a:srgbClr val="0C0C0C"/>
                        </a:solidFill>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00025">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latin typeface="Poppins"/>
                          <a:ea typeface="Poppins"/>
                          <a:cs typeface="Poppins"/>
                          <a:sym typeface="Poppins"/>
                        </a:rPr>
                        <a:t>Week 7</a:t>
                      </a:r>
                      <a:endParaRPr sz="1800" u="none" cap="none" strike="noStrike">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n" sz="1800" u="none" cap="none" strike="noStrike">
                          <a:solidFill>
                            <a:srgbClr val="0C0C0C"/>
                          </a:solidFill>
                          <a:latin typeface="Poppins"/>
                          <a:ea typeface="Poppins"/>
                          <a:cs typeface="Poppins"/>
                          <a:sym typeface="Poppins"/>
                        </a:rPr>
                        <a:t>Neural Networks </a:t>
                      </a:r>
                      <a:endParaRPr sz="1800" u="none" cap="none" strike="noStrike">
                        <a:solidFill>
                          <a:srgbClr val="0C0C0C"/>
                        </a:solidFill>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00025">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latin typeface="Poppins"/>
                          <a:ea typeface="Poppins"/>
                          <a:cs typeface="Poppins"/>
                          <a:sym typeface="Poppins"/>
                        </a:rPr>
                        <a:t>Week 8</a:t>
                      </a:r>
                      <a:endParaRPr sz="1800" u="none" cap="none" strike="noStrike">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solidFill>
                            <a:srgbClr val="0C0C0C"/>
                          </a:solidFill>
                          <a:latin typeface="Poppins"/>
                          <a:ea typeface="Poppins"/>
                          <a:cs typeface="Poppins"/>
                          <a:sym typeface="Poppins"/>
                        </a:rPr>
                        <a:t>MLOPS, Machine Learning in Cloud </a:t>
                      </a:r>
                      <a:endParaRPr sz="1800" u="none" cap="none" strike="noStrike">
                        <a:solidFill>
                          <a:srgbClr val="0C0C0C"/>
                        </a:solidFill>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2f7d8b71531_0_560"/>
          <p:cNvSpPr txBox="1"/>
          <p:nvPr>
            <p:ph idx="1" type="body"/>
          </p:nvPr>
        </p:nvSpPr>
        <p:spPr>
          <a:xfrm>
            <a:off x="311700" y="1092150"/>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p:txBody>
      </p:sp>
      <p:sp>
        <p:nvSpPr>
          <p:cNvPr id="621" name="Google Shape;621;g2f7d8b71531_0_560"/>
          <p:cNvSpPr txBox="1"/>
          <p:nvPr>
            <p:ph type="title"/>
          </p:nvPr>
        </p:nvSpPr>
        <p:spPr>
          <a:xfrm>
            <a:off x="311700" y="842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1ABC9C"/>
                </a:solidFill>
              </a:rPr>
              <a:t>Q&amp;A</a:t>
            </a:r>
            <a:endParaRPr>
              <a:solidFill>
                <a:srgbClr val="1ABC9C"/>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g2f7d8b71531_0_565"/>
          <p:cNvSpPr txBox="1"/>
          <p:nvPr>
            <p:ph idx="4294967295" type="title"/>
          </p:nvPr>
        </p:nvSpPr>
        <p:spPr>
          <a:xfrm>
            <a:off x="5295125" y="389075"/>
            <a:ext cx="3537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600">
                <a:solidFill>
                  <a:srgbClr val="4A5D71"/>
                </a:solidFill>
              </a:rPr>
              <a:t>Thank You</a:t>
            </a:r>
            <a:endParaRPr sz="3600">
              <a:solidFill>
                <a:srgbClr val="4A5D71"/>
              </a:solidFill>
            </a:endParaRPr>
          </a:p>
        </p:txBody>
      </p:sp>
      <p:sp>
        <p:nvSpPr>
          <p:cNvPr id="627" name="Google Shape;627;g2f7d8b71531_0_565"/>
          <p:cNvSpPr/>
          <p:nvPr/>
        </p:nvSpPr>
        <p:spPr>
          <a:xfrm>
            <a:off x="4607600" y="1516325"/>
            <a:ext cx="4347300" cy="2797800"/>
          </a:xfrm>
          <a:prstGeom prst="roundRect">
            <a:avLst>
              <a:gd fmla="val 11566" name="adj"/>
            </a:avLst>
          </a:prstGeom>
          <a:solidFill>
            <a:srgbClr val="EEEEEE"/>
          </a:solidFill>
          <a:ln>
            <a:noFill/>
          </a:ln>
          <a:effectLst>
            <a:outerShdw blurRad="57150" rotWithShape="0" algn="bl" dir="5400000" dist="19050">
              <a:srgbClr val="000000">
                <a:alpha val="46274"/>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8" name="Google Shape;628;g2f7d8b71531_0_565">
            <a:hlinkClick r:id="rId3"/>
          </p:cNvPr>
          <p:cNvPicPr preferRelativeResize="0"/>
          <p:nvPr/>
        </p:nvPicPr>
        <p:blipFill rotWithShape="1">
          <a:blip r:embed="rId4">
            <a:alphaModFix/>
          </a:blip>
          <a:srcRect b="0" l="0" r="0" t="0"/>
          <a:stretch/>
        </p:blipFill>
        <p:spPr>
          <a:xfrm>
            <a:off x="6154850" y="3243525"/>
            <a:ext cx="461700" cy="461700"/>
          </a:xfrm>
          <a:prstGeom prst="rect">
            <a:avLst/>
          </a:prstGeom>
          <a:noFill/>
          <a:ln>
            <a:noFill/>
          </a:ln>
        </p:spPr>
      </p:pic>
      <p:pic>
        <p:nvPicPr>
          <p:cNvPr id="629" name="Google Shape;629;g2f7d8b71531_0_565">
            <a:hlinkClick r:id="rId5"/>
          </p:cNvPr>
          <p:cNvPicPr preferRelativeResize="0"/>
          <p:nvPr/>
        </p:nvPicPr>
        <p:blipFill rotWithShape="1">
          <a:blip r:embed="rId6">
            <a:alphaModFix/>
          </a:blip>
          <a:srcRect b="0" l="0" r="0" t="0"/>
          <a:stretch/>
        </p:blipFill>
        <p:spPr>
          <a:xfrm>
            <a:off x="7747188" y="3243525"/>
            <a:ext cx="461700" cy="461700"/>
          </a:xfrm>
          <a:prstGeom prst="ellipse">
            <a:avLst/>
          </a:prstGeom>
          <a:noFill/>
          <a:ln>
            <a:noFill/>
          </a:ln>
        </p:spPr>
      </p:pic>
      <p:pic>
        <p:nvPicPr>
          <p:cNvPr id="630" name="Google Shape;630;g2f7d8b71531_0_565">
            <a:hlinkClick r:id="rId7"/>
          </p:cNvPr>
          <p:cNvPicPr preferRelativeResize="0"/>
          <p:nvPr/>
        </p:nvPicPr>
        <p:blipFill rotWithShape="1">
          <a:blip r:embed="rId8">
            <a:alphaModFix/>
          </a:blip>
          <a:srcRect b="0" l="0" r="0" t="0"/>
          <a:stretch/>
        </p:blipFill>
        <p:spPr>
          <a:xfrm>
            <a:off x="5397200" y="3243525"/>
            <a:ext cx="461700" cy="461700"/>
          </a:xfrm>
          <a:prstGeom prst="rect">
            <a:avLst/>
          </a:prstGeom>
          <a:noFill/>
          <a:ln>
            <a:noFill/>
          </a:ln>
        </p:spPr>
      </p:pic>
      <p:pic>
        <p:nvPicPr>
          <p:cNvPr id="631" name="Google Shape;631;g2f7d8b71531_0_565"/>
          <p:cNvPicPr preferRelativeResize="0"/>
          <p:nvPr/>
        </p:nvPicPr>
        <p:blipFill rotWithShape="1">
          <a:blip r:embed="rId9">
            <a:alphaModFix/>
          </a:blip>
          <a:srcRect b="0" l="0" r="0" t="0"/>
          <a:stretch/>
        </p:blipFill>
        <p:spPr>
          <a:xfrm>
            <a:off x="5031649" y="1914876"/>
            <a:ext cx="1004500" cy="1004500"/>
          </a:xfrm>
          <a:prstGeom prst="rect">
            <a:avLst/>
          </a:prstGeom>
          <a:noFill/>
          <a:ln>
            <a:noFill/>
          </a:ln>
          <a:effectLst>
            <a:outerShdw blurRad="57150" rotWithShape="0" algn="bl" dir="5400000" dist="19050">
              <a:srgbClr val="000000">
                <a:alpha val="45098"/>
              </a:srgbClr>
            </a:outerShdw>
          </a:effectLst>
        </p:spPr>
      </p:pic>
      <p:sp>
        <p:nvSpPr>
          <p:cNvPr id="632" name="Google Shape;632;g2f7d8b71531_0_565"/>
          <p:cNvSpPr txBox="1"/>
          <p:nvPr/>
        </p:nvSpPr>
        <p:spPr>
          <a:xfrm>
            <a:off x="6079200" y="1838675"/>
            <a:ext cx="2628300" cy="6207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674EA7"/>
                </a:solidFill>
                <a:latin typeface="Poppins"/>
                <a:ea typeface="Poppins"/>
                <a:cs typeface="Poppins"/>
                <a:sym typeface="Poppins"/>
              </a:rPr>
              <a:t>Nisal </a:t>
            </a:r>
            <a:r>
              <a:rPr b="0" i="0" lang="en" sz="2400" u="none" cap="none" strike="noStrike">
                <a:solidFill>
                  <a:srgbClr val="666666"/>
                </a:solidFill>
                <a:latin typeface="Poppins"/>
                <a:ea typeface="Poppins"/>
                <a:cs typeface="Poppins"/>
                <a:sym typeface="Poppins"/>
              </a:rPr>
              <a:t>Mihiranga</a:t>
            </a:r>
            <a:endParaRPr b="0" i="0" sz="2400" u="none" cap="none" strike="noStrike">
              <a:solidFill>
                <a:srgbClr val="666666"/>
              </a:solidFill>
              <a:latin typeface="Poppins"/>
              <a:ea typeface="Poppins"/>
              <a:cs typeface="Poppins"/>
              <a:sym typeface="Poppins"/>
            </a:endParaRPr>
          </a:p>
        </p:txBody>
      </p:sp>
      <p:sp>
        <p:nvSpPr>
          <p:cNvPr id="633" name="Google Shape;633;g2f7d8b71531_0_565"/>
          <p:cNvSpPr txBox="1"/>
          <p:nvPr/>
        </p:nvSpPr>
        <p:spPr>
          <a:xfrm>
            <a:off x="6069300" y="2180000"/>
            <a:ext cx="2885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Poppins"/>
                <a:ea typeface="Poppins"/>
                <a:cs typeface="Poppins"/>
                <a:sym typeface="Poppins"/>
              </a:rPr>
              <a:t>Head of AI &amp; DS at </a:t>
            </a:r>
            <a:r>
              <a:rPr b="1" i="0" lang="en" sz="1400" u="none" cap="none" strike="noStrike">
                <a:solidFill>
                  <a:srgbClr val="595959"/>
                </a:solidFill>
                <a:latin typeface="Poppins"/>
                <a:ea typeface="Poppins"/>
                <a:cs typeface="Poppins"/>
                <a:sym typeface="Poppins"/>
              </a:rPr>
              <a:t>Zone24x7</a:t>
            </a:r>
            <a:r>
              <a:rPr b="0" i="0" lang="en" sz="1400" u="none" cap="none" strike="noStrike">
                <a:solidFill>
                  <a:srgbClr val="595959"/>
                </a:solidFill>
                <a:latin typeface="Poppins"/>
                <a:ea typeface="Poppins"/>
                <a:cs typeface="Poppins"/>
                <a:sym typeface="Poppins"/>
              </a:rPr>
              <a:t> </a:t>
            </a:r>
            <a:endParaRPr b="0" i="0" sz="1400" u="none" cap="none" strike="noStrike">
              <a:solidFill>
                <a:srgbClr val="595959"/>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Poppins"/>
                <a:ea typeface="Poppins"/>
                <a:cs typeface="Poppins"/>
                <a:sym typeface="Poppins"/>
              </a:rPr>
              <a:t>Consultant, Trainer </a:t>
            </a:r>
            <a:endParaRPr b="0" i="0" sz="1400" u="none" cap="none" strike="noStrike">
              <a:solidFill>
                <a:srgbClr val="595959"/>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595959"/>
                </a:solidFill>
                <a:latin typeface="Poppins"/>
                <a:ea typeface="Poppins"/>
                <a:cs typeface="Poppins"/>
                <a:sym typeface="Poppins"/>
              </a:rPr>
              <a:t>M:</a:t>
            </a:r>
            <a:r>
              <a:rPr b="0" i="0" lang="en" sz="1400" u="none" cap="none" strike="noStrike">
                <a:solidFill>
                  <a:srgbClr val="595959"/>
                </a:solidFill>
                <a:latin typeface="Poppins"/>
                <a:ea typeface="Poppins"/>
                <a:cs typeface="Poppins"/>
                <a:sym typeface="Poppins"/>
              </a:rPr>
              <a:t> +94 71 726 3044</a:t>
            </a:r>
            <a:endParaRPr b="0" i="0" sz="1400" u="none" cap="none" strike="noStrike">
              <a:solidFill>
                <a:srgbClr val="595959"/>
              </a:solidFill>
              <a:latin typeface="Poppins"/>
              <a:ea typeface="Poppins"/>
              <a:cs typeface="Poppins"/>
              <a:sym typeface="Poppins"/>
            </a:endParaRPr>
          </a:p>
        </p:txBody>
      </p:sp>
      <p:pic>
        <p:nvPicPr>
          <p:cNvPr id="634" name="Google Shape;634;g2f7d8b71531_0_565">
            <a:hlinkClick r:id="rId10"/>
          </p:cNvPr>
          <p:cNvPicPr preferRelativeResize="0"/>
          <p:nvPr/>
        </p:nvPicPr>
        <p:blipFill rotWithShape="1">
          <a:blip r:embed="rId11">
            <a:alphaModFix/>
          </a:blip>
          <a:srcRect b="0" l="0" r="0" t="0"/>
          <a:stretch/>
        </p:blipFill>
        <p:spPr>
          <a:xfrm>
            <a:off x="6912500" y="3243525"/>
            <a:ext cx="461700" cy="461700"/>
          </a:xfrm>
          <a:prstGeom prst="rect">
            <a:avLst/>
          </a:prstGeom>
          <a:noFill/>
          <a:ln>
            <a:noFill/>
          </a:ln>
        </p:spPr>
      </p:pic>
      <p:pic>
        <p:nvPicPr>
          <p:cNvPr id="635" name="Google Shape;635;g2f7d8b71531_0_565"/>
          <p:cNvPicPr preferRelativeResize="0"/>
          <p:nvPr/>
        </p:nvPicPr>
        <p:blipFill rotWithShape="1">
          <a:blip r:embed="rId12">
            <a:alphaModFix/>
          </a:blip>
          <a:srcRect b="0" l="0" r="0" t="0"/>
          <a:stretch/>
        </p:blipFill>
        <p:spPr>
          <a:xfrm>
            <a:off x="-5" y="0"/>
            <a:ext cx="4479460" cy="5143501"/>
          </a:xfrm>
          <a:prstGeom prst="rect">
            <a:avLst/>
          </a:prstGeom>
          <a:noFill/>
          <a:ln>
            <a:noFill/>
          </a:ln>
          <a:effectLst>
            <a:outerShdw blurRad="57150" rotWithShape="0" algn="bl" dir="5400000" dist="19050">
              <a:srgbClr val="000000">
                <a:alpha val="49019"/>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28982d3f1de_0_156"/>
          <p:cNvSpPr txBox="1"/>
          <p:nvPr>
            <p:ph idx="1" type="body"/>
          </p:nvPr>
        </p:nvSpPr>
        <p:spPr>
          <a:xfrm>
            <a:off x="311700" y="1092150"/>
            <a:ext cx="8520600" cy="3416400"/>
          </a:xfrm>
          <a:prstGeom prst="rect">
            <a:avLst/>
          </a:prstGeom>
          <a:solidFill>
            <a:srgbClr val="FFFFFF"/>
          </a:solidFill>
          <a:ln>
            <a:noFill/>
          </a:ln>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Understand Key Machine Learning Concepts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Data Preparation and ML Model Training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Implement Classification ML Algorithms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Evaluate Model Performance </a:t>
            </a:r>
            <a:endParaRPr/>
          </a:p>
          <a:p>
            <a:pPr indent="0" lvl="0" marL="0" rtl="0" algn="l">
              <a:lnSpc>
                <a:spcPct val="115000"/>
              </a:lnSpc>
              <a:spcBef>
                <a:spcPts val="0"/>
              </a:spcBef>
              <a:spcAft>
                <a:spcPts val="0"/>
              </a:spcAft>
              <a:buSzPts val="1800"/>
              <a:buNone/>
            </a:pPr>
            <a:r>
              <a:t/>
            </a:r>
            <a:endParaRPr/>
          </a:p>
        </p:txBody>
      </p:sp>
      <p:sp>
        <p:nvSpPr>
          <p:cNvPr id="158" name="Google Shape;158;g28982d3f1de_0_156"/>
          <p:cNvSpPr txBox="1"/>
          <p:nvPr>
            <p:ph type="title"/>
          </p:nvPr>
        </p:nvSpPr>
        <p:spPr>
          <a:xfrm>
            <a:off x="311700" y="842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Learning Outcomes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2fd2d6f0d8a_0_14"/>
          <p:cNvSpPr/>
          <p:nvPr/>
        </p:nvSpPr>
        <p:spPr>
          <a:xfrm>
            <a:off x="713425" y="1104650"/>
            <a:ext cx="7939500" cy="1806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64" name="Google Shape;164;g2fd2d6f0d8a_0_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
        <p:nvSpPr>
          <p:cNvPr id="165" name="Google Shape;165;g2fd2d6f0d8a_0_14"/>
          <p:cNvSpPr txBox="1"/>
          <p:nvPr>
            <p:ph type="ctrTitle"/>
          </p:nvPr>
        </p:nvSpPr>
        <p:spPr>
          <a:xfrm>
            <a:off x="311708" y="868400"/>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solidFill>
                  <a:srgbClr val="674EA7"/>
                </a:solidFill>
              </a:rPr>
              <a:t>Machine Learning</a:t>
            </a:r>
            <a:endParaRPr>
              <a:solidFill>
                <a:srgbClr val="674EA7"/>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30891b7c403_0_2"/>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Artificial Intelligence</a:t>
            </a:r>
            <a:endParaRPr/>
          </a:p>
        </p:txBody>
      </p:sp>
      <p:sp>
        <p:nvSpPr>
          <p:cNvPr id="171" name="Google Shape;171;g30891b7c403_0_2"/>
          <p:cNvSpPr txBox="1"/>
          <p:nvPr/>
        </p:nvSpPr>
        <p:spPr>
          <a:xfrm>
            <a:off x="311700" y="1152475"/>
            <a:ext cx="4333800" cy="3416400"/>
          </a:xfrm>
          <a:prstGeom prst="rect">
            <a:avLst/>
          </a:prstGeom>
          <a:noFill/>
          <a:ln>
            <a:noFill/>
          </a:ln>
        </p:spPr>
        <p:txBody>
          <a:bodyPr anchorCtr="0" anchor="t" bIns="91425" lIns="91425" spcFirstLastPara="1" rIns="91425" wrap="square" tIns="91425">
            <a:normAutofit fontScale="85000"/>
          </a:bodyPr>
          <a:lstStyle/>
          <a:p>
            <a:pPr indent="0" lvl="0" marL="0" rtl="0" algn="l">
              <a:lnSpc>
                <a:spcPct val="115000"/>
              </a:lnSpc>
              <a:spcBef>
                <a:spcPts val="0"/>
              </a:spcBef>
              <a:spcAft>
                <a:spcPts val="0"/>
              </a:spcAft>
              <a:buClr>
                <a:schemeClr val="dk1"/>
              </a:buClr>
              <a:buSzPct val="85714"/>
              <a:buFont typeface="Arial"/>
              <a:buNone/>
            </a:pPr>
            <a:r>
              <a:rPr lang="en" sz="2800">
                <a:latin typeface="Poppins"/>
                <a:ea typeface="Poppins"/>
                <a:cs typeface="Poppins"/>
                <a:sym typeface="Poppins"/>
              </a:rPr>
              <a:t>AI includes everything from rule-based systems (like a simple chess-playing program) to advanced systems that use machine learning or deep learning to make decisions.</a:t>
            </a:r>
            <a:endParaRPr i="0" sz="1800" u="none" cap="none" strike="noStrike">
              <a:latin typeface="Poppins"/>
              <a:ea typeface="Poppins"/>
              <a:cs typeface="Poppins"/>
              <a:sym typeface="Poppins"/>
            </a:endParaRPr>
          </a:p>
        </p:txBody>
      </p:sp>
      <p:sp>
        <p:nvSpPr>
          <p:cNvPr id="172" name="Google Shape;172;g30891b7c403_0_2"/>
          <p:cNvSpPr/>
          <p:nvPr/>
        </p:nvSpPr>
        <p:spPr>
          <a:xfrm>
            <a:off x="4877875" y="1068600"/>
            <a:ext cx="4180800" cy="4074900"/>
          </a:xfrm>
          <a:prstGeom prst="ellipse">
            <a:avLst/>
          </a:prstGeom>
          <a:solidFill>
            <a:srgbClr val="D9D2E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3" name="Google Shape;173;g30891b7c403_0_2"/>
          <p:cNvSpPr txBox="1"/>
          <p:nvPr/>
        </p:nvSpPr>
        <p:spPr>
          <a:xfrm>
            <a:off x="6501242" y="1076667"/>
            <a:ext cx="734100" cy="6618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rgbClr val="000000"/>
                </a:solidFill>
                <a:latin typeface="Poppins"/>
                <a:ea typeface="Poppins"/>
                <a:cs typeface="Poppins"/>
                <a:sym typeface="Poppins"/>
              </a:rPr>
              <a:t>AI</a:t>
            </a:r>
            <a:endParaRPr b="0" i="0" sz="2700" u="none" cap="none" strike="noStrike">
              <a:solidFill>
                <a:srgbClr val="000000"/>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30891b7c403_0_9"/>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a:t>
            </a:r>
            <a:endParaRPr/>
          </a:p>
        </p:txBody>
      </p:sp>
      <p:sp>
        <p:nvSpPr>
          <p:cNvPr id="179" name="Google Shape;179;g30891b7c403_0_9"/>
          <p:cNvSpPr txBox="1"/>
          <p:nvPr/>
        </p:nvSpPr>
        <p:spPr>
          <a:xfrm>
            <a:off x="311700" y="1152475"/>
            <a:ext cx="4333800" cy="3416400"/>
          </a:xfrm>
          <a:prstGeom prst="rect">
            <a:avLst/>
          </a:prstGeom>
          <a:noFill/>
          <a:ln>
            <a:noFill/>
          </a:ln>
        </p:spPr>
        <p:txBody>
          <a:bodyPr anchorCtr="0" anchor="t" bIns="91425" lIns="91425" spcFirstLastPara="1" rIns="91425" wrap="square" tIns="91425">
            <a:normAutofit fontScale="77500"/>
          </a:bodyPr>
          <a:lstStyle/>
          <a:p>
            <a:pPr indent="0" lvl="0" marL="0" rtl="0" algn="l">
              <a:lnSpc>
                <a:spcPct val="115000"/>
              </a:lnSpc>
              <a:spcBef>
                <a:spcPts val="0"/>
              </a:spcBef>
              <a:spcAft>
                <a:spcPts val="0"/>
              </a:spcAft>
              <a:buClr>
                <a:schemeClr val="dk1"/>
              </a:buClr>
              <a:buSzPct val="85714"/>
              <a:buFont typeface="Arial"/>
              <a:buNone/>
            </a:pPr>
            <a:r>
              <a:rPr b="1" lang="en" sz="2800">
                <a:solidFill>
                  <a:srgbClr val="674EA7"/>
                </a:solidFill>
                <a:latin typeface="Poppins"/>
                <a:ea typeface="Poppins"/>
                <a:cs typeface="Poppins"/>
                <a:sym typeface="Poppins"/>
              </a:rPr>
              <a:t>Machine Learning</a:t>
            </a:r>
            <a:r>
              <a:rPr lang="en" sz="2800">
                <a:latin typeface="Poppins"/>
                <a:ea typeface="Poppins"/>
                <a:cs typeface="Poppins"/>
                <a:sym typeface="Poppins"/>
              </a:rPr>
              <a:t> refers to algorithms that allow computers to learn from data without being explicitly programmed. It relies on statistical techniques to infer patterns from data and make decisions or predictions.</a:t>
            </a:r>
            <a:endParaRPr i="0" sz="1800" u="none" cap="none" strike="noStrike">
              <a:latin typeface="Poppins"/>
              <a:ea typeface="Poppins"/>
              <a:cs typeface="Poppins"/>
              <a:sym typeface="Poppins"/>
            </a:endParaRPr>
          </a:p>
        </p:txBody>
      </p:sp>
      <p:sp>
        <p:nvSpPr>
          <p:cNvPr id="180" name="Google Shape;180;g30891b7c403_0_9"/>
          <p:cNvSpPr/>
          <p:nvPr/>
        </p:nvSpPr>
        <p:spPr>
          <a:xfrm>
            <a:off x="4888700" y="1068600"/>
            <a:ext cx="4180800" cy="4074900"/>
          </a:xfrm>
          <a:prstGeom prst="ellipse">
            <a:avLst/>
          </a:prstGeom>
          <a:solidFill>
            <a:srgbClr val="D9D2E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1" name="Google Shape;181;g30891b7c403_0_9"/>
          <p:cNvSpPr/>
          <p:nvPr/>
        </p:nvSpPr>
        <p:spPr>
          <a:xfrm>
            <a:off x="5206733" y="1629800"/>
            <a:ext cx="3541500" cy="3402900"/>
          </a:xfrm>
          <a:prstGeom prst="ellipse">
            <a:avLst/>
          </a:prstGeom>
          <a:solidFill>
            <a:srgbClr val="B4A7D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2" name="Google Shape;182;g30891b7c403_0_9"/>
          <p:cNvSpPr txBox="1"/>
          <p:nvPr/>
        </p:nvSpPr>
        <p:spPr>
          <a:xfrm>
            <a:off x="6612100" y="1545400"/>
            <a:ext cx="734100" cy="661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rgbClr val="000000"/>
                </a:solidFill>
                <a:latin typeface="Poppins"/>
                <a:ea typeface="Poppins"/>
                <a:cs typeface="Poppins"/>
                <a:sym typeface="Poppins"/>
              </a:rPr>
              <a:t>ML</a:t>
            </a:r>
            <a:endParaRPr b="0" i="0" sz="2700" u="none" cap="none" strike="noStrike">
              <a:solidFill>
                <a:srgbClr val="000000"/>
              </a:solidFill>
              <a:latin typeface="Poppins"/>
              <a:ea typeface="Poppins"/>
              <a:cs typeface="Poppins"/>
              <a:sym typeface="Poppins"/>
            </a:endParaRPr>
          </a:p>
        </p:txBody>
      </p:sp>
      <p:sp>
        <p:nvSpPr>
          <p:cNvPr id="183" name="Google Shape;183;g30891b7c403_0_9"/>
          <p:cNvSpPr txBox="1"/>
          <p:nvPr/>
        </p:nvSpPr>
        <p:spPr>
          <a:xfrm>
            <a:off x="6512067" y="1076667"/>
            <a:ext cx="734100" cy="6618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rgbClr val="000000"/>
                </a:solidFill>
                <a:latin typeface="Poppins"/>
                <a:ea typeface="Poppins"/>
                <a:cs typeface="Poppins"/>
                <a:sym typeface="Poppins"/>
              </a:rPr>
              <a:t>AI</a:t>
            </a:r>
            <a:endParaRPr b="0" i="0" sz="2700" u="none" cap="none" strike="noStrike">
              <a:solidFill>
                <a:srgbClr val="000000"/>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30891b7c403_0_18"/>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build a Model</a:t>
            </a:r>
            <a:endParaRPr/>
          </a:p>
        </p:txBody>
      </p:sp>
      <p:sp>
        <p:nvSpPr>
          <p:cNvPr id="189" name="Google Shape;189;g30891b7c403_0_18"/>
          <p:cNvSpPr txBox="1"/>
          <p:nvPr>
            <p:ph idx="1" type="body"/>
          </p:nvPr>
        </p:nvSpPr>
        <p:spPr>
          <a:xfrm>
            <a:off x="311700" y="1092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90" name="Google Shape;190;g30891b7c403_0_18"/>
          <p:cNvPicPr preferRelativeResize="0"/>
          <p:nvPr/>
        </p:nvPicPr>
        <p:blipFill rotWithShape="1">
          <a:blip r:embed="rId3">
            <a:alphaModFix/>
          </a:blip>
          <a:srcRect b="0" l="0" r="0" t="0"/>
          <a:stretch/>
        </p:blipFill>
        <p:spPr>
          <a:xfrm>
            <a:off x="7220100" y="1503825"/>
            <a:ext cx="1705275" cy="1705275"/>
          </a:xfrm>
          <a:prstGeom prst="rect">
            <a:avLst/>
          </a:prstGeom>
          <a:noFill/>
          <a:ln>
            <a:noFill/>
          </a:ln>
        </p:spPr>
      </p:pic>
      <p:pic>
        <p:nvPicPr>
          <p:cNvPr id="191" name="Google Shape;191;g30891b7c403_0_18"/>
          <p:cNvPicPr preferRelativeResize="0"/>
          <p:nvPr/>
        </p:nvPicPr>
        <p:blipFill rotWithShape="1">
          <a:blip r:embed="rId4">
            <a:alphaModFix/>
          </a:blip>
          <a:srcRect b="0" l="0" r="0" t="0"/>
          <a:stretch/>
        </p:blipFill>
        <p:spPr>
          <a:xfrm>
            <a:off x="1051487" y="1166087"/>
            <a:ext cx="785213" cy="785213"/>
          </a:xfrm>
          <a:prstGeom prst="rect">
            <a:avLst/>
          </a:prstGeom>
          <a:noFill/>
          <a:ln>
            <a:noFill/>
          </a:ln>
        </p:spPr>
      </p:pic>
      <p:pic>
        <p:nvPicPr>
          <p:cNvPr id="192" name="Google Shape;192;g30891b7c403_0_18"/>
          <p:cNvPicPr preferRelativeResize="0"/>
          <p:nvPr/>
        </p:nvPicPr>
        <p:blipFill rotWithShape="1">
          <a:blip r:embed="rId5">
            <a:alphaModFix/>
          </a:blip>
          <a:srcRect b="0" l="0" r="0" t="0"/>
          <a:stretch/>
        </p:blipFill>
        <p:spPr>
          <a:xfrm>
            <a:off x="415550" y="1863938"/>
            <a:ext cx="635925" cy="635925"/>
          </a:xfrm>
          <a:prstGeom prst="rect">
            <a:avLst/>
          </a:prstGeom>
          <a:noFill/>
          <a:ln>
            <a:noFill/>
          </a:ln>
        </p:spPr>
      </p:pic>
      <p:pic>
        <p:nvPicPr>
          <p:cNvPr id="193" name="Google Shape;193;g30891b7c403_0_18"/>
          <p:cNvPicPr preferRelativeResize="0"/>
          <p:nvPr/>
        </p:nvPicPr>
        <p:blipFill rotWithShape="1">
          <a:blip r:embed="rId6">
            <a:alphaModFix/>
          </a:blip>
          <a:srcRect b="0" l="0" r="0" t="0"/>
          <a:stretch/>
        </p:blipFill>
        <p:spPr>
          <a:xfrm>
            <a:off x="516174" y="2761125"/>
            <a:ext cx="785225" cy="785225"/>
          </a:xfrm>
          <a:prstGeom prst="rect">
            <a:avLst/>
          </a:prstGeom>
          <a:noFill/>
          <a:ln>
            <a:noFill/>
          </a:ln>
        </p:spPr>
      </p:pic>
      <p:pic>
        <p:nvPicPr>
          <p:cNvPr id="194" name="Google Shape;194;g30891b7c403_0_18"/>
          <p:cNvPicPr preferRelativeResize="0"/>
          <p:nvPr/>
        </p:nvPicPr>
        <p:blipFill rotWithShape="1">
          <a:blip r:embed="rId7">
            <a:alphaModFix/>
          </a:blip>
          <a:srcRect b="0" l="0" r="0" t="0"/>
          <a:stretch/>
        </p:blipFill>
        <p:spPr>
          <a:xfrm>
            <a:off x="1301388" y="2221525"/>
            <a:ext cx="785225" cy="785225"/>
          </a:xfrm>
          <a:prstGeom prst="rect">
            <a:avLst/>
          </a:prstGeom>
          <a:noFill/>
          <a:ln>
            <a:noFill/>
          </a:ln>
        </p:spPr>
      </p:pic>
      <p:sp>
        <p:nvSpPr>
          <p:cNvPr id="195" name="Google Shape;195;g30891b7c403_0_18"/>
          <p:cNvSpPr txBox="1"/>
          <p:nvPr/>
        </p:nvSpPr>
        <p:spPr>
          <a:xfrm>
            <a:off x="2012050" y="1951300"/>
            <a:ext cx="407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i="0" lang="en" sz="2700" u="none" cap="none" strike="noStrike">
                <a:solidFill>
                  <a:srgbClr val="CFF3FF"/>
                </a:solidFill>
                <a:latin typeface="Poppins"/>
                <a:ea typeface="Poppins"/>
                <a:cs typeface="Poppins"/>
                <a:sym typeface="Poppins"/>
              </a:rPr>
              <a:t>+</a:t>
            </a:r>
            <a:endParaRPr b="1" i="0" sz="2700" u="none" cap="none" strike="noStrike">
              <a:solidFill>
                <a:srgbClr val="CFF3FF"/>
              </a:solidFill>
              <a:latin typeface="Poppins"/>
              <a:ea typeface="Poppins"/>
              <a:cs typeface="Poppins"/>
              <a:sym typeface="Poppins"/>
            </a:endParaRPr>
          </a:p>
        </p:txBody>
      </p:sp>
      <p:pic>
        <p:nvPicPr>
          <p:cNvPr id="196" name="Google Shape;196;g30891b7c403_0_18"/>
          <p:cNvPicPr preferRelativeResize="0"/>
          <p:nvPr/>
        </p:nvPicPr>
        <p:blipFill rotWithShape="1">
          <a:blip r:embed="rId8">
            <a:alphaModFix/>
          </a:blip>
          <a:srcRect b="0" l="0" r="0" t="0"/>
          <a:stretch/>
        </p:blipFill>
        <p:spPr>
          <a:xfrm>
            <a:off x="2765675" y="1555322"/>
            <a:ext cx="1810225" cy="1810225"/>
          </a:xfrm>
          <a:prstGeom prst="rect">
            <a:avLst/>
          </a:prstGeom>
          <a:noFill/>
          <a:ln>
            <a:noFill/>
          </a:ln>
        </p:spPr>
      </p:pic>
      <p:sp>
        <p:nvSpPr>
          <p:cNvPr id="197" name="Google Shape;197;g30891b7c403_0_18"/>
          <p:cNvSpPr txBox="1"/>
          <p:nvPr/>
        </p:nvSpPr>
        <p:spPr>
          <a:xfrm>
            <a:off x="4575900" y="2074125"/>
            <a:ext cx="407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i="0" lang="en" sz="2700" u="none" cap="none" strike="noStrike">
                <a:solidFill>
                  <a:srgbClr val="CFF3FF"/>
                </a:solidFill>
                <a:latin typeface="Poppins"/>
                <a:ea typeface="Poppins"/>
                <a:cs typeface="Poppins"/>
                <a:sym typeface="Poppins"/>
              </a:rPr>
              <a:t>+</a:t>
            </a:r>
            <a:endParaRPr b="1" i="0" sz="2700" u="none" cap="none" strike="noStrike">
              <a:solidFill>
                <a:srgbClr val="CFF3FF"/>
              </a:solidFill>
              <a:latin typeface="Poppins"/>
              <a:ea typeface="Poppins"/>
              <a:cs typeface="Poppins"/>
              <a:sym typeface="Poppins"/>
            </a:endParaRPr>
          </a:p>
        </p:txBody>
      </p:sp>
      <p:pic>
        <p:nvPicPr>
          <p:cNvPr id="198" name="Google Shape;198;g30891b7c403_0_18"/>
          <p:cNvPicPr preferRelativeResize="0"/>
          <p:nvPr/>
        </p:nvPicPr>
        <p:blipFill rotWithShape="1">
          <a:blip r:embed="rId9">
            <a:alphaModFix/>
          </a:blip>
          <a:srcRect b="0" l="0" r="0" t="0"/>
          <a:stretch/>
        </p:blipFill>
        <p:spPr>
          <a:xfrm>
            <a:off x="5136400" y="1914125"/>
            <a:ext cx="1092625" cy="1092625"/>
          </a:xfrm>
          <a:prstGeom prst="rect">
            <a:avLst/>
          </a:prstGeom>
          <a:noFill/>
          <a:ln>
            <a:noFill/>
          </a:ln>
        </p:spPr>
      </p:pic>
      <p:sp>
        <p:nvSpPr>
          <p:cNvPr id="199" name="Google Shape;199;g30891b7c403_0_18"/>
          <p:cNvSpPr txBox="1"/>
          <p:nvPr/>
        </p:nvSpPr>
        <p:spPr>
          <a:xfrm>
            <a:off x="6520863" y="2160825"/>
            <a:ext cx="407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i="0" lang="en" sz="2700" u="none" cap="none" strike="noStrike">
                <a:solidFill>
                  <a:srgbClr val="CFF3FF"/>
                </a:solidFill>
                <a:latin typeface="Poppins"/>
                <a:ea typeface="Poppins"/>
                <a:cs typeface="Poppins"/>
                <a:sym typeface="Poppins"/>
              </a:rPr>
              <a:t>=</a:t>
            </a:r>
            <a:endParaRPr b="1" i="0" sz="2700" u="none" cap="none" strike="noStrike">
              <a:solidFill>
                <a:srgbClr val="CFF3FF"/>
              </a:solidFill>
              <a:latin typeface="Poppins"/>
              <a:ea typeface="Poppins"/>
              <a:cs typeface="Poppins"/>
              <a:sym typeface="Poppins"/>
            </a:endParaRPr>
          </a:p>
        </p:txBody>
      </p:sp>
      <p:sp>
        <p:nvSpPr>
          <p:cNvPr id="200" name="Google Shape;200;g30891b7c403_0_18"/>
          <p:cNvSpPr txBox="1"/>
          <p:nvPr/>
        </p:nvSpPr>
        <p:spPr>
          <a:xfrm>
            <a:off x="3025600" y="3392338"/>
            <a:ext cx="1418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674EA7"/>
                </a:solidFill>
                <a:latin typeface="Poppins"/>
                <a:ea typeface="Poppins"/>
                <a:cs typeface="Poppins"/>
                <a:sym typeface="Poppins"/>
              </a:rPr>
              <a:t>Algorithms</a:t>
            </a:r>
            <a:endParaRPr b="0" i="0" sz="1600" u="none" cap="none" strike="noStrike">
              <a:solidFill>
                <a:srgbClr val="674EA7"/>
              </a:solidFill>
              <a:latin typeface="Poppins"/>
              <a:ea typeface="Poppins"/>
              <a:cs typeface="Poppins"/>
              <a:sym typeface="Poppins"/>
            </a:endParaRPr>
          </a:p>
        </p:txBody>
      </p:sp>
      <p:sp>
        <p:nvSpPr>
          <p:cNvPr id="201" name="Google Shape;201;g30891b7c403_0_18"/>
          <p:cNvSpPr txBox="1"/>
          <p:nvPr/>
        </p:nvSpPr>
        <p:spPr>
          <a:xfrm>
            <a:off x="5049700" y="3392325"/>
            <a:ext cx="1418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674EA7"/>
                </a:solidFill>
                <a:latin typeface="Poppins"/>
                <a:ea typeface="Poppins"/>
                <a:cs typeface="Poppins"/>
                <a:sym typeface="Poppins"/>
              </a:rPr>
              <a:t>Training</a:t>
            </a:r>
            <a:endParaRPr b="0" i="0" sz="1600" u="none" cap="none" strike="noStrike">
              <a:solidFill>
                <a:srgbClr val="674EA7"/>
              </a:solidFill>
              <a:latin typeface="Poppins"/>
              <a:ea typeface="Poppins"/>
              <a:cs typeface="Poppins"/>
              <a:sym typeface="Poppins"/>
            </a:endParaRPr>
          </a:p>
        </p:txBody>
      </p:sp>
      <p:sp>
        <p:nvSpPr>
          <p:cNvPr id="202" name="Google Shape;202;g30891b7c403_0_18"/>
          <p:cNvSpPr txBox="1"/>
          <p:nvPr/>
        </p:nvSpPr>
        <p:spPr>
          <a:xfrm>
            <a:off x="7413900" y="3392325"/>
            <a:ext cx="1418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674EA7"/>
                </a:solidFill>
                <a:latin typeface="Poppins"/>
                <a:ea typeface="Poppins"/>
                <a:cs typeface="Poppins"/>
                <a:sym typeface="Poppins"/>
              </a:rPr>
              <a:t>AI Model</a:t>
            </a:r>
            <a:endParaRPr b="0" i="0" sz="1600" u="none" cap="none" strike="noStrike">
              <a:solidFill>
                <a:srgbClr val="674EA7"/>
              </a:solidFill>
              <a:latin typeface="Poppins"/>
              <a:ea typeface="Poppins"/>
              <a:cs typeface="Poppins"/>
              <a:sym typeface="Poppins"/>
            </a:endParaRPr>
          </a:p>
        </p:txBody>
      </p:sp>
      <p:sp>
        <p:nvSpPr>
          <p:cNvPr id="203" name="Google Shape;203;g30891b7c403_0_18"/>
          <p:cNvSpPr txBox="1"/>
          <p:nvPr/>
        </p:nvSpPr>
        <p:spPr>
          <a:xfrm>
            <a:off x="1051475" y="3451438"/>
            <a:ext cx="1418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674EA7"/>
                </a:solidFill>
                <a:latin typeface="Poppins"/>
                <a:ea typeface="Poppins"/>
                <a:cs typeface="Poppins"/>
                <a:sym typeface="Poppins"/>
              </a:rPr>
              <a:t>Data</a:t>
            </a:r>
            <a:endParaRPr b="0" i="0" sz="1600" u="none" cap="none" strike="noStrike">
              <a:solidFill>
                <a:srgbClr val="674EA7"/>
              </a:solidFill>
              <a:latin typeface="Poppins"/>
              <a:ea typeface="Poppins"/>
              <a:cs typeface="Poppins"/>
              <a:sym typeface="Poppins"/>
            </a:endParaRPr>
          </a:p>
        </p:txBody>
      </p:sp>
      <p:sp>
        <p:nvSpPr>
          <p:cNvPr id="204" name="Google Shape;204;g30891b7c403_0_18"/>
          <p:cNvSpPr/>
          <p:nvPr/>
        </p:nvSpPr>
        <p:spPr>
          <a:xfrm>
            <a:off x="415545" y="4174850"/>
            <a:ext cx="8307000" cy="411600"/>
          </a:xfrm>
          <a:prstGeom prst="roundRect">
            <a:avLst>
              <a:gd fmla="val 50000" name="adj"/>
            </a:avLst>
          </a:prstGeom>
          <a:solidFill>
            <a:srgbClr val="2E404B"/>
          </a:solidFill>
          <a:ln>
            <a:noFill/>
          </a:ln>
          <a:effectLst>
            <a:outerShdw blurRad="63500" rotWithShape="0" algn="tl" dir="2700000" dist="127000">
              <a:srgbClr val="000000">
                <a:alpha val="4941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rgbClr val="FFFFFF"/>
                </a:solidFill>
                <a:latin typeface="Quattrocento Sans"/>
                <a:ea typeface="Quattrocento Sans"/>
                <a:cs typeface="Quattrocento Sans"/>
                <a:sym typeface="Quattrocento Sans"/>
              </a:rPr>
              <a:t>Compute Infrastructure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30891b7c403_0_38"/>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0" name="Google Shape;210;g30891b7c403_0_38"/>
          <p:cNvSpPr txBox="1"/>
          <p:nvPr>
            <p:ph idx="1" type="body"/>
          </p:nvPr>
        </p:nvSpPr>
        <p:spPr>
          <a:xfrm>
            <a:off x="311700" y="1092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descr="Not all machine learning models are the same. How do you choose the right model for the problem you want to solve? Computer science student Salome Tirado is talking to the researchers at DeepMind to find out what kinds of models they use in their AI applications. Piotr Mirowski, a Research Scientist at DeepMind, gives advice about the considerations when choosing a model type to use. &#10;&#10;Sign up now at http://rpf.io/experienceai &#10;&#10;This video's copyright is held by the Raspberry Pi Foundation, and the video is dual licensed under the YouTube Standard license and Creative Commons CC BY-SA 4.0 license." id="211" name="Google Shape;211;g30891b7c403_0_38" title="Choosing your Machine Learning model | Experience AI">
            <a:hlinkClick r:id="rId3"/>
          </p:cNvPr>
          <p:cNvPicPr preferRelativeResize="0"/>
          <p:nvPr/>
        </p:nvPicPr>
        <p:blipFill>
          <a:blip r:embed="rId4">
            <a:alphaModFix/>
          </a:blip>
          <a:stretch>
            <a:fillRect/>
          </a:stretch>
        </p:blipFill>
        <p:spPr>
          <a:xfrm>
            <a:off x="1452825" y="996145"/>
            <a:ext cx="6237350" cy="3508510"/>
          </a:xfrm>
          <a:prstGeom prst="rect">
            <a:avLst/>
          </a:prstGeom>
          <a:noFill/>
          <a:ln>
            <a:noFill/>
          </a:ln>
        </p:spPr>
      </p:pic>
      <p:sp>
        <p:nvSpPr>
          <p:cNvPr id="212" name="Google Shape;212;g30891b7c403_0_38"/>
          <p:cNvSpPr txBox="1"/>
          <p:nvPr/>
        </p:nvSpPr>
        <p:spPr>
          <a:xfrm>
            <a:off x="2871300" y="4555563"/>
            <a:ext cx="340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rgbClr val="3197A8"/>
                </a:solidFill>
                <a:latin typeface="Quicksand"/>
                <a:ea typeface="Quicksand"/>
                <a:cs typeface="Quicksand"/>
                <a:sym typeface="Quicksand"/>
                <a:hlinkClick r:id="rId5">
                  <a:extLst>
                    <a:ext uri="{A12FA001-AC4F-418D-AE19-62706E023703}">
                      <ahyp:hlinkClr val="tx"/>
                    </a:ext>
                  </a:extLst>
                </a:hlinkClick>
              </a:rPr>
              <a:t>Watch the video on YouTube</a:t>
            </a:r>
            <a:endParaRPr>
              <a:latin typeface="Quicksand"/>
              <a:ea typeface="Quicksand"/>
              <a:cs typeface="Quicksand"/>
              <a:sym typeface="Quicksan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